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72" r:id="rId2"/>
    <p:sldId id="273" r:id="rId3"/>
    <p:sldId id="274" r:id="rId4"/>
    <p:sldId id="275" r:id="rId5"/>
    <p:sldId id="276" r:id="rId6"/>
    <p:sldId id="277" r:id="rId7"/>
    <p:sldId id="278" r:id="rId8"/>
    <p:sldId id="279" r:id="rId9"/>
    <p:sldId id="280" r:id="rId10"/>
    <p:sldId id="281" r:id="rId11"/>
    <p:sldId id="282" r:id="rId12"/>
  </p:sldIdLst>
  <p:sldSz cx="12192000" cy="6858000"/>
  <p:notesSz cx="6807200" cy="9939338"/>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2" y="11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09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C94DA88A-700E-4959-AD05-3C421866BDC6}" type="datetime4">
              <a:rPr kumimoji="1" lang="ja-JP" altLang="en-US" smtClean="0">
                <a:latin typeface="Meiryo UI" panose="020B0604030504040204" pitchFamily="50" charset="-128"/>
                <a:ea typeface="Meiryo UI" panose="020B0604030504040204" pitchFamily="50" charset="-128"/>
              </a:rPr>
              <a:t>2022年7月26日</a:t>
            </a:fld>
            <a:endParaRPr kumimoji="1" lang="ja-JP" alt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FA09A4F4-89FA-4551-A9F4-ECDBD52C06D6}" type="slidenum">
              <a:rPr kumimoji="1" lang="en-US" altLang="ja-JP" smtClean="0">
                <a:latin typeface="Meiryo UI" panose="020B0604030504040204" pitchFamily="50" charset="-128"/>
                <a:ea typeface="Meiryo UI" panose="020B0604030504040204" pitchFamily="50" charset="-128"/>
              </a:rPr>
              <a:t>‹#›</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24810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atin typeface="Meiryo UI" panose="020B0604030504040204" pitchFamily="50" charset="-128"/>
                <a:ea typeface="Meiryo UI" panose="020B0604030504040204" pitchFamily="50" charset="-128"/>
              </a:defRPr>
            </a:lvl1pPr>
          </a:lstStyle>
          <a:p>
            <a:fld id="{EECA54F6-A409-4052-BA8C-D33E3AF8AD29}" type="datetime4">
              <a:rPr lang="ja-JP" altLang="en-US" smtClean="0"/>
              <a:pPr/>
              <a:t>2022年7月26日</a:t>
            </a:fld>
            <a:endParaRPr lang="ja-JP" altLang="en-US" dirty="0"/>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pPr rtl="0"/>
            <a:endParaRPr lang="ja-JP" altLang="en-US" noProof="0" dirty="0"/>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atin typeface="Meiryo UI" panose="020B0604030504040204" pitchFamily="50" charset="-128"/>
                <a:ea typeface="Meiryo UI" panose="020B0604030504040204" pitchFamily="50" charset="-128"/>
              </a:defRPr>
            </a:lvl1pPr>
          </a:lstStyle>
          <a:p>
            <a:fld id="{893B0CF2-7F87-4E02-A248-870047730F99}" type="slidenum">
              <a:rPr lang="en-US" altLang="ja-JP" smtClean="0"/>
              <a:pPr/>
              <a:t>‹#›</a:t>
            </a:fld>
            <a:endParaRPr lang="ja-JP" altLang="en-US"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893B0CF2-7F87-4E02-A248-870047730F99}" type="slidenum">
              <a:rPr lang="en-US" altLang="ja-JP" smtClean="0">
                <a:latin typeface="Meiryo UI" panose="020B0604030504040204" pitchFamily="50" charset="-128"/>
                <a:ea typeface="Meiryo UI" panose="020B0604030504040204" pitchFamily="50" charset="-128"/>
              </a:rPr>
              <a:t>1</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95133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10</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338155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11</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04054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2</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6351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3</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84210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4</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808969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5</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896383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6</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21041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7</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1910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8</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417736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9</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41982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10" name="グループ 9"/>
          <p:cNvGrpSpPr/>
          <p:nvPr/>
        </p:nvGrpSpPr>
        <p:grpSpPr>
          <a:xfrm>
            <a:off x="0" y="6208894"/>
            <a:ext cx="12192000" cy="649106"/>
            <a:chOff x="0" y="6208894"/>
            <a:chExt cx="12192000" cy="649106"/>
          </a:xfrm>
        </p:grpSpPr>
        <p:sp>
          <p:nvSpPr>
            <p:cNvPr id="2" name="長方形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ja-JP" altLang="en-US" noProof="0" dirty="0"/>
            </a:p>
          </p:txBody>
        </p:sp>
        <p:cxnSp>
          <p:nvCxnSpPr>
            <p:cNvPr id="7" name="直線​​コネクタ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直線​​コネクタ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タイトル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eiryo UI" panose="020B0604030504040204" pitchFamily="50" charset="-128"/>
                <a:ea typeface="Meiryo UI" panose="020B0604030504040204" pitchFamily="50" charset="-128"/>
                <a:cs typeface="+mj-cs"/>
              </a:defRPr>
            </a:lvl1pPr>
          </a:lstStyle>
          <a:p>
            <a:pPr rtl="0"/>
            <a:r>
              <a:rPr lang="ja-JP" altLang="en-US" noProof="0"/>
              <a:t>マスター タイトルの書式設定</a:t>
            </a:r>
            <a:endParaRPr kumimoji="0" lang="ja-JP" altLang="en-US" noProof="0" dirty="0"/>
          </a:p>
        </p:txBody>
      </p:sp>
      <p:sp>
        <p:nvSpPr>
          <p:cNvPr id="17" name="サブタイトル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ja-JP" altLang="en-US" noProof="0"/>
              <a:t>マスター サブタイトルの書式設定</a:t>
            </a:r>
            <a:endParaRPr kumimoji="0" lang="ja-JP" altLang="en-US" noProof="0" dirty="0"/>
          </a:p>
        </p:txBody>
      </p:sp>
      <p:sp>
        <p:nvSpPr>
          <p:cNvPr id="30" name="日付プレースホルダー 29"/>
          <p:cNvSpPr>
            <a:spLocks noGrp="1"/>
          </p:cNvSpPr>
          <p:nvPr>
            <p:ph type="dt" sz="half" idx="10"/>
          </p:nvPr>
        </p:nvSpPr>
        <p:spPr/>
        <p:txBody>
          <a:bodyPr rtlCol="0"/>
          <a:lstStyle/>
          <a:p>
            <a:pPr rtl="0"/>
            <a:fld id="{E7D9F5B4-D2B9-4671-9B63-0110E6386A4E}" type="datetime4">
              <a:rPr lang="ja-JP" altLang="en-US" smtClean="0"/>
              <a:t>2022年7月26日</a:t>
            </a:fld>
            <a:endParaRPr lang="en-US" dirty="0"/>
          </a:p>
        </p:txBody>
      </p:sp>
      <p:sp>
        <p:nvSpPr>
          <p:cNvPr id="19" name="フッター プレースホルダー 18"/>
          <p:cNvSpPr>
            <a:spLocks noGrp="1"/>
          </p:cNvSpPr>
          <p:nvPr>
            <p:ph type="ftr" sz="quarter" idx="11"/>
          </p:nvPr>
        </p:nvSpPr>
        <p:spPr/>
        <p:txBody>
          <a:bodyPr rtlCol="0"/>
          <a:lstStyle/>
          <a:p>
            <a:pPr rtl="0"/>
            <a:r>
              <a:rPr lang="ja-JP" altLang="en-US" noProof="0" dirty="0"/>
              <a:t>フッターを追加</a:t>
            </a:r>
          </a:p>
        </p:txBody>
      </p:sp>
      <p:sp>
        <p:nvSpPr>
          <p:cNvPr id="27" name="スライド番号プレースホルダー 26"/>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kumimoji="0" lang="ja-JP" altLang="en-US" noProof="0" dirty="0"/>
          </a:p>
        </p:txBody>
      </p:sp>
      <p:sp>
        <p:nvSpPr>
          <p:cNvPr id="3" name="縦書きテキスト プレースホルダー 2"/>
          <p:cNvSpPr>
            <a:spLocks noGrp="1"/>
          </p:cNvSpPr>
          <p:nvPr>
            <p:ph type="body" orient="vert" idx="1" hasCustomPrompt="1"/>
          </p:nvPr>
        </p:nvSpPr>
        <p:spPr/>
        <p:txBody>
          <a:bodyPr vert="eaVert" rtlCol="0"/>
          <a:lstStyle/>
          <a:p>
            <a:pPr lvl="0" rtl="0" eaLnBrk="1" latinLnBrk="0" hangingPunct="1"/>
            <a:r>
              <a:rPr lang="ja-JP" altLang="en-US" noProof="0" dirty="0"/>
              <a:t>クリックしてマスター テキストのスタイルを編集</a:t>
            </a:r>
          </a:p>
          <a:p>
            <a:pPr lvl="1"/>
            <a:r>
              <a:rPr kumimoji="1" lang="ja-JP" altLang="en-US" noProof="0" dirty="0"/>
              <a:t>第 </a:t>
            </a:r>
            <a:r>
              <a:rPr kumimoji="1" lang="en-US" altLang="ja-JP" noProof="0" dirty="0"/>
              <a:t>2 </a:t>
            </a:r>
            <a:r>
              <a:rPr kumimoji="1" lang="ja-JP" altLang="en-US" noProof="0" dirty="0"/>
              <a:t>レベル</a:t>
            </a:r>
          </a:p>
          <a:p>
            <a:pPr lvl="2"/>
            <a:r>
              <a:rPr kumimoji="1" lang="ja-JP" altLang="en-US" noProof="0" dirty="0"/>
              <a:t>第 </a:t>
            </a:r>
            <a:r>
              <a:rPr kumimoji="1" lang="en-US" altLang="ja-JP" noProof="0" dirty="0"/>
              <a:t>3 </a:t>
            </a:r>
            <a:r>
              <a:rPr kumimoji="1" lang="ja-JP" altLang="en-US" noProof="0" dirty="0"/>
              <a:t>レベル</a:t>
            </a:r>
          </a:p>
          <a:p>
            <a:pPr lvl="3"/>
            <a:r>
              <a:rPr kumimoji="1" lang="ja-JP" altLang="en-US" noProof="0" dirty="0"/>
              <a:t>第 </a:t>
            </a:r>
            <a:r>
              <a:rPr kumimoji="1" lang="en-US" altLang="ja-JP" noProof="0" dirty="0"/>
              <a:t>4 </a:t>
            </a:r>
            <a:r>
              <a:rPr kumimoji="1" lang="ja-JP" altLang="en-US" noProof="0" dirty="0"/>
              <a:t>レベル</a:t>
            </a:r>
          </a:p>
          <a:p>
            <a:pPr lvl="4"/>
            <a:r>
              <a:rPr kumimoji="1" lang="ja-JP" altLang="en-US" noProof="0" dirty="0"/>
              <a:t>第 </a:t>
            </a:r>
            <a:r>
              <a:rPr kumimoji="1" lang="en-US" altLang="ja-JP" noProof="0" dirty="0"/>
              <a:t>5 </a:t>
            </a:r>
            <a:r>
              <a:rPr kumimoji="1" lang="ja-JP" altLang="en-US" noProof="0" dirty="0"/>
              <a:t>レベル</a:t>
            </a:r>
          </a:p>
        </p:txBody>
      </p:sp>
      <p:sp>
        <p:nvSpPr>
          <p:cNvPr id="4" name="日付プレースホルダー 3"/>
          <p:cNvSpPr>
            <a:spLocks noGrp="1"/>
          </p:cNvSpPr>
          <p:nvPr>
            <p:ph type="dt" sz="half" idx="10"/>
          </p:nvPr>
        </p:nvSpPr>
        <p:spPr/>
        <p:txBody>
          <a:bodyPr rtlCol="0"/>
          <a:lstStyle/>
          <a:p>
            <a:pPr rtl="0"/>
            <a:fld id="{0189D195-22A8-4E03-A4C1-FF558F7B427F}" type="datetime4">
              <a:rPr lang="ja-JP" altLang="en-US" smtClean="0"/>
              <a:t>2022年7月26日</a:t>
            </a:fld>
            <a:endParaRPr lang="en-US"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914402"/>
            <a:ext cx="2743200" cy="5211763"/>
          </a:xfrm>
        </p:spPr>
        <p:txBody>
          <a:bodyPr vert="eaVert" rtlCol="0"/>
          <a:lstStyle/>
          <a:p>
            <a:pPr rtl="0"/>
            <a:r>
              <a:rPr lang="ja-JP" altLang="en-US" noProof="0"/>
              <a:t>マスター タイトルの書式設定</a:t>
            </a:r>
            <a:endParaRPr kumimoji="0" lang="ja-JP" altLang="en-US" noProof="0" dirty="0"/>
          </a:p>
        </p:txBody>
      </p:sp>
      <p:sp>
        <p:nvSpPr>
          <p:cNvPr id="3" name="縦書きテキスト プレースホルダー 2"/>
          <p:cNvSpPr>
            <a:spLocks noGrp="1"/>
          </p:cNvSpPr>
          <p:nvPr>
            <p:ph type="body" orient="vert" idx="1" hasCustomPrompt="1"/>
          </p:nvPr>
        </p:nvSpPr>
        <p:spPr>
          <a:xfrm>
            <a:off x="609600" y="914402"/>
            <a:ext cx="8026400" cy="5211763"/>
          </a:xfrm>
        </p:spPr>
        <p:txBody>
          <a:bodyPr vert="eaVert" rtlCol="0"/>
          <a:lstStyle/>
          <a:p>
            <a:pPr lvl="0" rtl="0" eaLnBrk="1" latinLnBrk="0" hangingPunct="1"/>
            <a:r>
              <a:rPr lang="ja-JP" altLang="en-US" noProof="0" dirty="0"/>
              <a:t>クリックしてマスター テキストのスタイルを編集</a:t>
            </a:r>
          </a:p>
          <a:p>
            <a:pPr lvl="1"/>
            <a:r>
              <a:rPr kumimoji="1" lang="ja-JP" altLang="en-US" noProof="0" dirty="0"/>
              <a:t>第 </a:t>
            </a:r>
            <a:r>
              <a:rPr kumimoji="1" lang="en-US" altLang="ja-JP" noProof="0" dirty="0"/>
              <a:t>2 </a:t>
            </a:r>
            <a:r>
              <a:rPr kumimoji="1" lang="ja-JP" altLang="en-US" noProof="0" dirty="0"/>
              <a:t>レベル</a:t>
            </a:r>
          </a:p>
          <a:p>
            <a:pPr lvl="2"/>
            <a:r>
              <a:rPr kumimoji="1" lang="ja-JP" altLang="en-US" noProof="0" dirty="0"/>
              <a:t>第 </a:t>
            </a:r>
            <a:r>
              <a:rPr kumimoji="1" lang="en-US" altLang="ja-JP" noProof="0" dirty="0"/>
              <a:t>3 </a:t>
            </a:r>
            <a:r>
              <a:rPr kumimoji="1" lang="ja-JP" altLang="en-US" noProof="0" dirty="0"/>
              <a:t>レベル</a:t>
            </a:r>
          </a:p>
          <a:p>
            <a:pPr lvl="3"/>
            <a:r>
              <a:rPr kumimoji="1" lang="ja-JP" altLang="en-US" noProof="0" dirty="0"/>
              <a:t>第 </a:t>
            </a:r>
            <a:r>
              <a:rPr kumimoji="1" lang="en-US" altLang="ja-JP" noProof="0" dirty="0"/>
              <a:t>4 </a:t>
            </a:r>
            <a:r>
              <a:rPr kumimoji="1" lang="ja-JP" altLang="en-US" noProof="0" dirty="0"/>
              <a:t>レベル</a:t>
            </a:r>
          </a:p>
          <a:p>
            <a:pPr lvl="4"/>
            <a:r>
              <a:rPr kumimoji="1" lang="ja-JP" altLang="en-US" noProof="0" dirty="0"/>
              <a:t>第 </a:t>
            </a:r>
            <a:r>
              <a:rPr kumimoji="1" lang="en-US" altLang="ja-JP" noProof="0" dirty="0"/>
              <a:t>5 </a:t>
            </a:r>
            <a:r>
              <a:rPr kumimoji="1" lang="ja-JP" altLang="en-US" noProof="0" dirty="0"/>
              <a:t>レベル</a:t>
            </a:r>
          </a:p>
        </p:txBody>
      </p:sp>
      <p:sp>
        <p:nvSpPr>
          <p:cNvPr id="4" name="日付プレースホルダー 3"/>
          <p:cNvSpPr>
            <a:spLocks noGrp="1"/>
          </p:cNvSpPr>
          <p:nvPr>
            <p:ph type="dt" sz="half" idx="10"/>
          </p:nvPr>
        </p:nvSpPr>
        <p:spPr/>
        <p:txBody>
          <a:bodyPr rtlCol="0"/>
          <a:lstStyle/>
          <a:p>
            <a:pPr rtl="0"/>
            <a:fld id="{A59B777F-2BA6-42C0-83EF-2CC97DD0D6E7}" type="datetime4">
              <a:rPr lang="ja-JP" altLang="en-US" smtClean="0"/>
              <a:t>2022年7月26日</a:t>
            </a:fld>
            <a:endParaRPr lang="en-US"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kumimoji="0" lang="ja-JP" altLang="en-US" noProof="0" dirty="0"/>
          </a:p>
        </p:txBody>
      </p:sp>
      <p:sp>
        <p:nvSpPr>
          <p:cNvPr id="3" name="コンテンツ プレースホルダー 2"/>
          <p:cNvSpPr>
            <a:spLocks noGrp="1"/>
          </p:cNvSpPr>
          <p:nvPr>
            <p:ph idx="1"/>
          </p:nvPr>
        </p:nvSpPr>
        <p:spPr/>
        <p:txBody>
          <a:bodyPr rtlCol="0"/>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dirty="0"/>
          </a:p>
        </p:txBody>
      </p:sp>
      <p:sp>
        <p:nvSpPr>
          <p:cNvPr id="4" name="日付プレースホルダー 3"/>
          <p:cNvSpPr>
            <a:spLocks noGrp="1"/>
          </p:cNvSpPr>
          <p:nvPr>
            <p:ph type="dt" sz="half" idx="10"/>
          </p:nvPr>
        </p:nvSpPr>
        <p:spPr/>
        <p:txBody>
          <a:bodyPr rtlCol="0"/>
          <a:lstStyle/>
          <a:p>
            <a:pPr rtl="0"/>
            <a:fld id="{030C11D6-D226-45B1-8AA5-91C501F3B0E7}" type="datetime4">
              <a:rPr lang="ja-JP" altLang="en-US" smtClean="0"/>
              <a:t>2022年7月26日</a:t>
            </a:fld>
            <a:endParaRPr lang="en-US"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eiryo UI" panose="020B0604030504040204" pitchFamily="50" charset="-128"/>
                <a:ea typeface="Meiryo UI" panose="020B0604030504040204" pitchFamily="50" charset="-128"/>
                <a:cs typeface="+mj-cs"/>
              </a:defRPr>
            </a:lvl1pPr>
          </a:lstStyle>
          <a:p>
            <a:pPr rtl="0"/>
            <a:r>
              <a:rPr lang="ja-JP" altLang="en-US" noProof="0"/>
              <a:t>マスター タイトルの書式設定</a:t>
            </a:r>
            <a:endParaRPr kumimoji="0" lang="ja-JP" altLang="en-US" noProof="0" dirty="0"/>
          </a:p>
        </p:txBody>
      </p:sp>
      <p:sp>
        <p:nvSpPr>
          <p:cNvPr id="3" name="テキスト プレースホルダー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ja-JP" altLang="en-US" noProof="0"/>
              <a:t>マスター テキストの書式設定</a:t>
            </a:r>
          </a:p>
        </p:txBody>
      </p:sp>
      <p:sp>
        <p:nvSpPr>
          <p:cNvPr id="4" name="日付プレースホルダー 3"/>
          <p:cNvSpPr>
            <a:spLocks noGrp="1"/>
          </p:cNvSpPr>
          <p:nvPr>
            <p:ph type="dt" sz="half" idx="10"/>
          </p:nvPr>
        </p:nvSpPr>
        <p:spPr/>
        <p:txBody>
          <a:bodyPr rtlCol="0"/>
          <a:lstStyle/>
          <a:p>
            <a:pPr rtl="0"/>
            <a:fld id="{E5400AA1-06A4-444F-94EA-80BA16484187}" type="datetime4">
              <a:rPr lang="ja-JP" altLang="en-US" smtClean="0"/>
              <a:t>2022年7月26日</a:t>
            </a:fld>
            <a:endParaRPr lang="en-US"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704088"/>
            <a:ext cx="10972800" cy="1143000"/>
          </a:xfrm>
        </p:spPr>
        <p:txBody>
          <a:bodyPr rtlCol="0"/>
          <a:lstStyle/>
          <a:p>
            <a:pPr rtl="0"/>
            <a:r>
              <a:rPr lang="ja-JP" altLang="en-US" noProof="0"/>
              <a:t>マスター タイトルの書式設定</a:t>
            </a:r>
            <a:endParaRPr kumimoji="0" lang="ja-JP" altLang="en-US" noProof="0" dirty="0"/>
          </a:p>
        </p:txBody>
      </p:sp>
      <p:sp>
        <p:nvSpPr>
          <p:cNvPr id="3" name="コンテンツ プレースホルダー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dirty="0"/>
          </a:p>
        </p:txBody>
      </p:sp>
      <p:sp>
        <p:nvSpPr>
          <p:cNvPr id="4" name="コンテンツ プレースホルダー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dirty="0"/>
          </a:p>
        </p:txBody>
      </p:sp>
      <p:sp>
        <p:nvSpPr>
          <p:cNvPr id="5" name="日付プレースホルダー 4"/>
          <p:cNvSpPr>
            <a:spLocks noGrp="1"/>
          </p:cNvSpPr>
          <p:nvPr>
            <p:ph type="dt" sz="half" idx="10"/>
          </p:nvPr>
        </p:nvSpPr>
        <p:spPr/>
        <p:txBody>
          <a:bodyPr rtlCol="0"/>
          <a:lstStyle/>
          <a:p>
            <a:pPr rtl="0"/>
            <a:fld id="{7538B790-6ACD-441F-B06D-4917F8B429D2}" type="datetime4">
              <a:rPr lang="ja-JP" altLang="en-US" smtClean="0"/>
              <a:t>2022年7月26日</a:t>
            </a:fld>
            <a:endParaRPr lang="en-US" dirty="0"/>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7" name="スライド番号プレースホルダー 6"/>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704088"/>
            <a:ext cx="10972800" cy="1143000"/>
          </a:xfrm>
        </p:spPr>
        <p:txBody>
          <a:bodyPr tIns="45720" rtlCol="0" anchor="b"/>
          <a:lstStyle>
            <a:lvl1pPr>
              <a:defRPr/>
            </a:lvl1pPr>
          </a:lstStyle>
          <a:p>
            <a:pPr rtl="0"/>
            <a:r>
              <a:rPr lang="ja-JP" altLang="en-US"/>
              <a:t>マスター タイトルの書式設定</a:t>
            </a:r>
            <a:endParaRPr kumimoji="0" lang="en-US" dirty="0"/>
          </a:p>
        </p:txBody>
      </p:sp>
      <p:sp>
        <p:nvSpPr>
          <p:cNvPr id="3" name="テキスト プレースホルダー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ja-JP" altLang="en-US"/>
              <a:t>マスター テキストの書式設定</a:t>
            </a:r>
          </a:p>
        </p:txBody>
      </p:sp>
      <p:sp>
        <p:nvSpPr>
          <p:cNvPr id="5" name="コンテンツ プレースホルダー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ja-JP" altLang="en-US"/>
              <a:t>マスター テキストの書式設定</a:t>
            </a:r>
          </a:p>
          <a:p>
            <a:pPr lvl="1" rtl="0" eaLnBrk="1" latinLnBrk="0" hangingPunct="1"/>
            <a:r>
              <a:rPr lang="ja-JP" altLang="en-US"/>
              <a:t>第 </a:t>
            </a:r>
            <a:r>
              <a:rPr lang="en-US" altLang="ja-JP"/>
              <a:t>2 </a:t>
            </a:r>
            <a:r>
              <a:rPr lang="ja-JP" altLang="en-US"/>
              <a:t>レベル</a:t>
            </a:r>
          </a:p>
          <a:p>
            <a:pPr lvl="2" rtl="0" eaLnBrk="1" latinLnBrk="0" hangingPunct="1"/>
            <a:r>
              <a:rPr lang="ja-JP" altLang="en-US"/>
              <a:t>第 </a:t>
            </a:r>
            <a:r>
              <a:rPr lang="en-US" altLang="ja-JP"/>
              <a:t>3 </a:t>
            </a:r>
            <a:r>
              <a:rPr lang="ja-JP" altLang="en-US"/>
              <a:t>レベル</a:t>
            </a:r>
          </a:p>
          <a:p>
            <a:pPr lvl="3" rtl="0" eaLnBrk="1" latinLnBrk="0" hangingPunct="1"/>
            <a:r>
              <a:rPr lang="ja-JP" altLang="en-US"/>
              <a:t>第 </a:t>
            </a:r>
            <a:r>
              <a:rPr lang="en-US" altLang="ja-JP"/>
              <a:t>4 </a:t>
            </a:r>
            <a:r>
              <a:rPr lang="ja-JP" altLang="en-US"/>
              <a:t>レベル</a:t>
            </a:r>
          </a:p>
          <a:p>
            <a:pPr lvl="4" rtl="0" eaLnBrk="1" latinLnBrk="0" hangingPunct="1"/>
            <a:r>
              <a:rPr lang="ja-JP" altLang="en-US"/>
              <a:t>第 </a:t>
            </a:r>
            <a:r>
              <a:rPr lang="en-US" altLang="ja-JP"/>
              <a:t>5 </a:t>
            </a:r>
            <a:r>
              <a:rPr lang="ja-JP" altLang="en-US"/>
              <a:t>レベル</a:t>
            </a:r>
            <a:endParaRPr kumimoji="0" lang="en-US" dirty="0"/>
          </a:p>
        </p:txBody>
      </p:sp>
      <p:sp>
        <p:nvSpPr>
          <p:cNvPr id="4" name="テキスト プレースホルダー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ja-JP" altLang="en-US"/>
              <a:t>マスター テキストの書式設定</a:t>
            </a:r>
          </a:p>
        </p:txBody>
      </p:sp>
      <p:sp>
        <p:nvSpPr>
          <p:cNvPr id="6" name="コンテンツ プレースホルダー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ja-JP" altLang="en-US"/>
              <a:t>マスター テキストの書式設定</a:t>
            </a:r>
          </a:p>
          <a:p>
            <a:pPr lvl="1" rtl="0" eaLnBrk="1" latinLnBrk="0" hangingPunct="1"/>
            <a:r>
              <a:rPr lang="ja-JP" altLang="en-US"/>
              <a:t>第 </a:t>
            </a:r>
            <a:r>
              <a:rPr lang="en-US" altLang="ja-JP"/>
              <a:t>2 </a:t>
            </a:r>
            <a:r>
              <a:rPr lang="ja-JP" altLang="en-US"/>
              <a:t>レベル</a:t>
            </a:r>
          </a:p>
          <a:p>
            <a:pPr lvl="2" rtl="0" eaLnBrk="1" latinLnBrk="0" hangingPunct="1"/>
            <a:r>
              <a:rPr lang="ja-JP" altLang="en-US"/>
              <a:t>第 </a:t>
            </a:r>
            <a:r>
              <a:rPr lang="en-US" altLang="ja-JP"/>
              <a:t>3 </a:t>
            </a:r>
            <a:r>
              <a:rPr lang="ja-JP" altLang="en-US"/>
              <a:t>レベル</a:t>
            </a:r>
          </a:p>
          <a:p>
            <a:pPr lvl="3" rtl="0" eaLnBrk="1" latinLnBrk="0" hangingPunct="1"/>
            <a:r>
              <a:rPr lang="ja-JP" altLang="en-US"/>
              <a:t>第 </a:t>
            </a:r>
            <a:r>
              <a:rPr lang="en-US" altLang="ja-JP"/>
              <a:t>4 </a:t>
            </a:r>
            <a:r>
              <a:rPr lang="ja-JP" altLang="en-US"/>
              <a:t>レベル</a:t>
            </a:r>
          </a:p>
          <a:p>
            <a:pPr lvl="4" rtl="0" eaLnBrk="1" latinLnBrk="0" hangingPunct="1"/>
            <a:r>
              <a:rPr lang="ja-JP" altLang="en-US"/>
              <a:t>第 </a:t>
            </a:r>
            <a:r>
              <a:rPr lang="en-US" altLang="ja-JP"/>
              <a:t>5 </a:t>
            </a:r>
            <a:r>
              <a:rPr lang="ja-JP" altLang="en-US"/>
              <a:t>レベル</a:t>
            </a:r>
            <a:endParaRPr kumimoji="0" lang="en-US" dirty="0"/>
          </a:p>
        </p:txBody>
      </p:sp>
      <p:sp>
        <p:nvSpPr>
          <p:cNvPr id="7" name="日付プレースホルダー 6"/>
          <p:cNvSpPr>
            <a:spLocks noGrp="1"/>
          </p:cNvSpPr>
          <p:nvPr>
            <p:ph type="dt" sz="half" idx="10"/>
          </p:nvPr>
        </p:nvSpPr>
        <p:spPr/>
        <p:txBody>
          <a:bodyPr rtlCol="0"/>
          <a:lstStyle/>
          <a:p>
            <a:pPr rtl="0"/>
            <a:fld id="{BA296CEC-F0EC-4499-B406-555829E93D38}" type="datetime4">
              <a:rPr lang="ja-JP" altLang="en-US" smtClean="0"/>
              <a:t>2022年7月26日</a:t>
            </a:fld>
            <a:endParaRPr lang="en-US" dirty="0"/>
          </a:p>
        </p:txBody>
      </p:sp>
      <p:sp>
        <p:nvSpPr>
          <p:cNvPr id="8" name="フッター プレースホルダー 7"/>
          <p:cNvSpPr>
            <a:spLocks noGrp="1"/>
          </p:cNvSpPr>
          <p:nvPr>
            <p:ph type="ftr" sz="quarter" idx="11"/>
          </p:nvPr>
        </p:nvSpPr>
        <p:spPr/>
        <p:txBody>
          <a:bodyPr rtlCol="0"/>
          <a:lstStyle/>
          <a:p>
            <a:pPr rtl="0"/>
            <a:r>
              <a:rPr lang="ja" dirty="0"/>
              <a:t>フッターを追加</a:t>
            </a:r>
            <a:endParaRPr lang="en-US" dirty="0"/>
          </a:p>
        </p:txBody>
      </p:sp>
      <p:sp>
        <p:nvSpPr>
          <p:cNvPr id="9" name="スライド番号プレースホルダー 8"/>
          <p:cNvSpPr>
            <a:spLocks noGrp="1"/>
          </p:cNvSpPr>
          <p:nvPr>
            <p:ph type="sldNum" sz="quarter" idx="12"/>
          </p:nvPr>
        </p:nvSpPr>
        <p:spPr/>
        <p:txBody>
          <a:bodyPr rtlCol="0"/>
          <a:lstStyle/>
          <a:p>
            <a:pPr rtl="0"/>
            <a:fld id="{401CF334-2D5C-4859-84A6-CA7E6E43FAEB}" type="slidenum">
              <a:rPr lang="en-US" smtClean="0"/>
              <a:t>‹#›</a:t>
            </a:fld>
            <a:endParaRPr lang="en-US"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eiryo UI" panose="020B0604030504040204" pitchFamily="50" charset="-128"/>
                <a:ea typeface="Meiryo UI" panose="020B0604030504040204" pitchFamily="50" charset="-128"/>
                <a:cs typeface="+mj-cs"/>
              </a:defRPr>
            </a:lvl1pPr>
          </a:lstStyle>
          <a:p>
            <a:pPr rtl="0"/>
            <a:r>
              <a:rPr lang="ja-JP" altLang="en-US" noProof="0"/>
              <a:t>マスター タイトルの書式設定</a:t>
            </a:r>
            <a:endParaRPr kumimoji="0" lang="ja-JP" altLang="en-US" noProof="0" dirty="0"/>
          </a:p>
        </p:txBody>
      </p:sp>
      <p:sp>
        <p:nvSpPr>
          <p:cNvPr id="3" name="日付プレースホルダー 2"/>
          <p:cNvSpPr>
            <a:spLocks noGrp="1"/>
          </p:cNvSpPr>
          <p:nvPr>
            <p:ph type="dt" sz="half" idx="10"/>
          </p:nvPr>
        </p:nvSpPr>
        <p:spPr/>
        <p:txBody>
          <a:bodyPr rtlCol="0"/>
          <a:lstStyle/>
          <a:p>
            <a:pPr rtl="0"/>
            <a:fld id="{7BC8EE4A-0564-4F19-AF56-1B86A81857A1}" type="datetime4">
              <a:rPr lang="ja-JP" altLang="en-US" smtClean="0"/>
              <a:t>2022年7月26日</a:t>
            </a:fld>
            <a:endParaRPr lang="en-US"/>
          </a:p>
        </p:txBody>
      </p:sp>
      <p:sp>
        <p:nvSpPr>
          <p:cNvPr id="4" name="フッター プレースホルダー 3"/>
          <p:cNvSpPr>
            <a:spLocks noGrp="1"/>
          </p:cNvSpPr>
          <p:nvPr>
            <p:ph type="ftr" sz="quarter" idx="11"/>
          </p:nvPr>
        </p:nvSpPr>
        <p:spPr/>
        <p:txBody>
          <a:bodyPr rtlCol="0"/>
          <a:lstStyle/>
          <a:p>
            <a:pPr rtl="0"/>
            <a:r>
              <a:rPr lang="ja-JP" altLang="en-US" noProof="0" dirty="0"/>
              <a:t>フッターを追加</a:t>
            </a:r>
          </a:p>
        </p:txBody>
      </p:sp>
      <p:sp>
        <p:nvSpPr>
          <p:cNvPr id="5" name="スライド番号プレースホルダー 4"/>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p>
            <a:pPr rtl="0"/>
            <a:fld id="{AAD0A0B1-5389-4168-8C71-456999E01C6A}" type="datetime4">
              <a:rPr lang="ja-JP" altLang="en-US" smtClean="0"/>
              <a:t>2022年7月26日</a:t>
            </a:fld>
            <a:endParaRPr lang="en-US" dirty="0"/>
          </a:p>
        </p:txBody>
      </p:sp>
      <p:sp>
        <p:nvSpPr>
          <p:cNvPr id="3" name="フッター プレースホルダー 2"/>
          <p:cNvSpPr>
            <a:spLocks noGrp="1"/>
          </p:cNvSpPr>
          <p:nvPr>
            <p:ph type="ftr" sz="quarter" idx="11"/>
          </p:nvPr>
        </p:nvSpPr>
        <p:spPr/>
        <p:txBody>
          <a:bodyPr rtlCol="0"/>
          <a:lstStyle/>
          <a:p>
            <a:pPr rtl="0"/>
            <a:r>
              <a:rPr lang="ja-JP" altLang="en-US" noProof="0" dirty="0"/>
              <a:t>フッターを追加</a:t>
            </a:r>
          </a:p>
        </p:txBody>
      </p:sp>
      <p:sp>
        <p:nvSpPr>
          <p:cNvPr id="4" name="スライド番号プレースホルダー 3"/>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キャプション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eiryo UI" panose="020B0604030504040204" pitchFamily="50" charset="-128"/>
                <a:ea typeface="Meiryo UI" panose="020B0604030504040204" pitchFamily="50" charset="-128"/>
                <a:cs typeface="+mj-cs"/>
              </a:defRPr>
            </a:lvl1pPr>
          </a:lstStyle>
          <a:p>
            <a:pPr rtl="0"/>
            <a:r>
              <a:rPr lang="ja-JP" altLang="en-US" noProof="0"/>
              <a:t>マスター タイトルの書式設定</a:t>
            </a:r>
            <a:endParaRPr kumimoji="0" lang="ja-JP" altLang="en-US" noProof="0" dirty="0"/>
          </a:p>
        </p:txBody>
      </p:sp>
      <p:sp>
        <p:nvSpPr>
          <p:cNvPr id="4" name="コンテンツ プレースホルダー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dirty="0"/>
          </a:p>
        </p:txBody>
      </p:sp>
      <p:sp>
        <p:nvSpPr>
          <p:cNvPr id="3" name="テキスト プレースホルダー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p>
            <a:pPr rtl="0"/>
            <a:fld id="{3DFAF4E1-8E5B-454D-966C-37225B9702A6}" type="datetime4">
              <a:rPr lang="ja-JP" altLang="en-US" smtClean="0"/>
              <a:t>2022年7月26日</a:t>
            </a:fld>
            <a:endParaRPr lang="en-US" dirty="0"/>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7" name="スライド番号プレースホルダー 6"/>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キャプション付きの画像">
    <p:spTree>
      <p:nvGrpSpPr>
        <p:cNvPr id="1" name=""/>
        <p:cNvGrpSpPr/>
        <p:nvPr/>
      </p:nvGrpSpPr>
      <p:grpSpPr>
        <a:xfrm>
          <a:off x="0" y="0"/>
          <a:ext cx="0" cy="0"/>
          <a:chOff x="0" y="0"/>
          <a:chExt cx="0" cy="0"/>
        </a:xfrm>
      </p:grpSpPr>
      <p:sp>
        <p:nvSpPr>
          <p:cNvPr id="9" name="1 つの角を切り取って丸めた四角形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ja-JP" altLang="en-US" sz="1800" noProof="0" dirty="0"/>
          </a:p>
        </p:txBody>
      </p:sp>
      <p:sp>
        <p:nvSpPr>
          <p:cNvPr id="12" name="直角三角形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ja-JP" altLang="en-US" sz="1800" noProof="0" dirty="0"/>
          </a:p>
        </p:txBody>
      </p:sp>
      <p:sp>
        <p:nvSpPr>
          <p:cNvPr id="2" name="タイトル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ja-JP" altLang="en-US" noProof="0"/>
              <a:t>マスター タイトルの書式設定</a:t>
            </a:r>
            <a:endParaRPr kumimoji="0" lang="ja-JP" altLang="en-US" noProof="0" dirty="0"/>
          </a:p>
        </p:txBody>
      </p:sp>
      <p:sp>
        <p:nvSpPr>
          <p:cNvPr id="3" name="図プレースホルダー 2" descr="画像を追加する空のプレースホルダー。プレースホルダーをクリックし、追加する画像を選択します"/>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ja-JP" altLang="en-US" noProof="0"/>
              <a:t>アイコンをクリックして図を追加</a:t>
            </a:r>
            <a:endParaRPr kumimoji="0" lang="ja-JP" altLang="en-US" noProof="0" dirty="0"/>
          </a:p>
        </p:txBody>
      </p:sp>
      <p:sp>
        <p:nvSpPr>
          <p:cNvPr id="4" name="テキスト プレースホルダー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p>
            <a:pPr rtl="0"/>
            <a:fld id="{3BA228A8-1DDA-4C9E-B7BB-B3D4A4576159}" type="datetime4">
              <a:rPr lang="ja-JP" altLang="en-US" smtClean="0"/>
              <a:t>2022年7月26日</a:t>
            </a:fld>
            <a:endParaRPr lang="en-US"/>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7" name="スライド番号プレースホルダー 6"/>
          <p:cNvSpPr>
            <a:spLocks noGrp="1"/>
          </p:cNvSpPr>
          <p:nvPr>
            <p:ph type="sldNum" sz="quarter" idx="12"/>
          </p:nvPr>
        </p:nvSpPr>
        <p:spPr>
          <a:xfrm>
            <a:off x="10769600" y="6356351"/>
            <a:ext cx="812800" cy="365125"/>
          </a:xfrm>
        </p:spPr>
        <p:txBody>
          <a:bodyPr rtlCol="0"/>
          <a:lstStyle/>
          <a:p>
            <a:pPr rtl="0"/>
            <a:fld id="{401CF334-2D5C-4859-84A6-CA7E6E43FAEB}" type="slidenum">
              <a:rPr lang="en-US" altLang="ja-JP" noProof="0" smtClean="0"/>
              <a:t>‹#›</a:t>
            </a:fld>
            <a:endParaRPr lang="ja-JP" altLang="en-US" noProof="0" dirty="0"/>
          </a:p>
        </p:txBody>
      </p:sp>
      <p:sp>
        <p:nvSpPr>
          <p:cNvPr id="10" name="フリーフォーム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800" noProof="0" dirty="0">
              <a:solidFill>
                <a:schemeClr val="tx1"/>
              </a:solidFill>
              <a:latin typeface="+mn-lt"/>
              <a:ea typeface="+mn-ea"/>
              <a:cs typeface="+mn-cs"/>
            </a:endParaRPr>
          </a:p>
        </p:txBody>
      </p:sp>
      <p:sp>
        <p:nvSpPr>
          <p:cNvPr id="11" name="フリーフォーム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saturation sat="200000"/>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grpSp>
        <p:nvGrpSpPr>
          <p:cNvPr id="25" name="グループ 24"/>
          <p:cNvGrpSpPr/>
          <p:nvPr/>
        </p:nvGrpSpPr>
        <p:grpSpPr>
          <a:xfrm>
            <a:off x="-29028" y="-7144"/>
            <a:ext cx="12240731" cy="6879658"/>
            <a:chOff x="0" y="-21658"/>
            <a:chExt cx="12240731" cy="6879658"/>
          </a:xfrm>
        </p:grpSpPr>
        <p:sp>
          <p:nvSpPr>
            <p:cNvPr id="26" name="長方形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p>
          </p:txBody>
        </p:sp>
        <p:grpSp>
          <p:nvGrpSpPr>
            <p:cNvPr id="27" name="グループ 26"/>
            <p:cNvGrpSpPr/>
            <p:nvPr/>
          </p:nvGrpSpPr>
          <p:grpSpPr>
            <a:xfrm>
              <a:off x="0" y="-21658"/>
              <a:ext cx="12240731" cy="1041400"/>
              <a:chOff x="-25356" y="-7144"/>
              <a:chExt cx="12240731" cy="1041400"/>
            </a:xfrm>
          </p:grpSpPr>
          <p:sp>
            <p:nvSpPr>
              <p:cNvPr id="28" name="フリーフォーム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800" noProof="0" dirty="0">
                  <a:solidFill>
                    <a:schemeClr val="tx1"/>
                  </a:solidFill>
                  <a:latin typeface="+mn-lt"/>
                  <a:ea typeface="+mn-ea"/>
                  <a:cs typeface="+mn-cs"/>
                </a:endParaRPr>
              </a:p>
            </p:txBody>
          </p:sp>
          <p:sp>
            <p:nvSpPr>
              <p:cNvPr id="29" name="フリーフォーム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800" noProof="0" dirty="0">
                  <a:solidFill>
                    <a:schemeClr val="tx1"/>
                  </a:solidFill>
                  <a:latin typeface="+mn-lt"/>
                  <a:ea typeface="+mn-ea"/>
                  <a:cs typeface="+mn-cs"/>
                </a:endParaRPr>
              </a:p>
            </p:txBody>
          </p:sp>
          <p:grpSp>
            <p:nvGrpSpPr>
              <p:cNvPr id="31" name="グループ 30"/>
              <p:cNvGrpSpPr/>
              <p:nvPr/>
            </p:nvGrpSpPr>
            <p:grpSpPr>
              <a:xfrm>
                <a:off x="-25356" y="202408"/>
                <a:ext cx="12240731" cy="649224"/>
                <a:chOff x="-19045" y="216550"/>
                <a:chExt cx="9180548" cy="649224"/>
              </a:xfrm>
            </p:grpSpPr>
            <p:sp>
              <p:nvSpPr>
                <p:cNvPr id="32" name="フリーフォーム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ja-JP" altLang="en-US" sz="1800" noProof="0" dirty="0"/>
                </a:p>
              </p:txBody>
            </p:sp>
            <p:sp>
              <p:nvSpPr>
                <p:cNvPr id="33" name="フリーフォーム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ja-JP" altLang="en-US" sz="1800" noProof="0" dirty="0"/>
                </a:p>
              </p:txBody>
            </p:sp>
          </p:grpSp>
        </p:grpSp>
      </p:grpSp>
      <p:sp>
        <p:nvSpPr>
          <p:cNvPr id="9" name="タイトル プレースホルダー 8"/>
          <p:cNvSpPr>
            <a:spLocks noGrp="1"/>
          </p:cNvSpPr>
          <p:nvPr>
            <p:ph type="title"/>
          </p:nvPr>
        </p:nvSpPr>
        <p:spPr>
          <a:xfrm>
            <a:off x="609600" y="704088"/>
            <a:ext cx="10972800" cy="1143000"/>
          </a:xfrm>
          <a:prstGeom prst="rect">
            <a:avLst/>
          </a:prstGeom>
        </p:spPr>
        <p:txBody>
          <a:bodyPr vert="horz" lIns="0" rIns="0" bIns="0" rtlCol="0" anchor="b">
            <a:normAutofit/>
          </a:bodyPr>
          <a:lstStyle/>
          <a:p>
            <a:pPr rtl="0"/>
            <a:r>
              <a:rPr lang="ja-JP" altLang="en-US" noProof="0" dirty="0"/>
              <a:t>クリックしてマスター タイトルのスタイルを編集</a:t>
            </a:r>
            <a:endParaRPr kumimoji="0" lang="ja-JP" altLang="en-US" noProof="0" dirty="0"/>
          </a:p>
        </p:txBody>
      </p:sp>
      <p:sp>
        <p:nvSpPr>
          <p:cNvPr id="30" name="テキスト プレースホルダー 29"/>
          <p:cNvSpPr>
            <a:spLocks noGrp="1"/>
          </p:cNvSpPr>
          <p:nvPr>
            <p:ph type="body" idx="1"/>
          </p:nvPr>
        </p:nvSpPr>
        <p:spPr>
          <a:xfrm>
            <a:off x="609600" y="1935480"/>
            <a:ext cx="10972800" cy="4343400"/>
          </a:xfrm>
          <a:prstGeom prst="rect">
            <a:avLst/>
          </a:prstGeom>
        </p:spPr>
        <p:txBody>
          <a:bodyPr vert="horz" rtlCol="0">
            <a:normAutofit/>
          </a:bodyPr>
          <a:lstStyle/>
          <a:p>
            <a:pPr lvl="0" rtl="0" eaLnBrk="1" latinLnBrk="0" hangingPunct="1"/>
            <a:r>
              <a:rPr lang="ja-JP" altLang="en-US" noProof="0" dirty="0"/>
              <a:t>クリックしてマスター テキストのスタイルを編集</a:t>
            </a:r>
          </a:p>
          <a:p>
            <a:pPr lvl="1" rtl="0" eaLnBrk="1" latinLnBrk="0" hangingPunct="1"/>
            <a:r>
              <a:rPr lang="ja-JP" altLang="en-US" noProof="0" dirty="0"/>
              <a:t>第 </a:t>
            </a:r>
            <a:r>
              <a:rPr lang="en-US" altLang="ja-JP" noProof="0" dirty="0"/>
              <a:t>2 </a:t>
            </a:r>
            <a:r>
              <a:rPr lang="ja-JP" altLang="en-US" noProof="0" dirty="0"/>
              <a:t>レベル</a:t>
            </a:r>
          </a:p>
          <a:p>
            <a:pPr lvl="2" rtl="0" eaLnBrk="1" latinLnBrk="0" hangingPunct="1"/>
            <a:r>
              <a:rPr lang="ja-JP" altLang="en-US" noProof="0" dirty="0"/>
              <a:t>第 </a:t>
            </a:r>
            <a:r>
              <a:rPr lang="en-US" altLang="ja-JP" noProof="0" dirty="0"/>
              <a:t>3 </a:t>
            </a:r>
            <a:r>
              <a:rPr lang="ja-JP" altLang="en-US" noProof="0" dirty="0"/>
              <a:t>レベル</a:t>
            </a:r>
          </a:p>
          <a:p>
            <a:pPr lvl="3" rtl="0" eaLnBrk="1" latinLnBrk="0" hangingPunct="1"/>
            <a:r>
              <a:rPr lang="ja-JP" altLang="en-US" noProof="0" dirty="0"/>
              <a:t>第 </a:t>
            </a:r>
            <a:r>
              <a:rPr lang="en-US" altLang="ja-JP" noProof="0" dirty="0"/>
              <a:t>4 </a:t>
            </a:r>
            <a:r>
              <a:rPr lang="ja-JP" altLang="en-US" noProof="0" dirty="0"/>
              <a:t>レベル</a:t>
            </a:r>
          </a:p>
          <a:p>
            <a:pPr lvl="4" rtl="0" eaLnBrk="1" latinLnBrk="0" hangingPunct="1"/>
            <a:r>
              <a:rPr lang="ja-JP" altLang="en-US" noProof="0" dirty="0"/>
              <a:t>第 </a:t>
            </a:r>
            <a:r>
              <a:rPr lang="en-US" altLang="ja-JP" noProof="0" dirty="0"/>
              <a:t>5 </a:t>
            </a:r>
            <a:r>
              <a:rPr lang="ja-JP" altLang="en-US" noProof="0" dirty="0"/>
              <a:t>レベル</a:t>
            </a:r>
          </a:p>
        </p:txBody>
      </p:sp>
      <p:sp>
        <p:nvSpPr>
          <p:cNvPr id="10" name="日付プレースホルダー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latin typeface="ＭＳ 明朝" panose="02020609040205080304" pitchFamily="17" charset="-128"/>
                <a:ea typeface="ＭＳ 明朝" panose="02020609040205080304" pitchFamily="17" charset="-128"/>
              </a:defRPr>
            </a:lvl1pPr>
          </a:lstStyle>
          <a:p>
            <a:fld id="{196E8732-2B4B-4F0A-8362-53F7A7DF2931}" type="datetime4">
              <a:rPr lang="ja-JP" altLang="en-US" smtClean="0"/>
              <a:t>2022年7月26日</a:t>
            </a:fld>
            <a:endParaRPr lang="en-US" dirty="0"/>
          </a:p>
        </p:txBody>
      </p:sp>
      <p:sp>
        <p:nvSpPr>
          <p:cNvPr id="22" name="フッター プレースホルダー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latin typeface="ＭＳ 明朝" panose="02020609040205080304" pitchFamily="17" charset="-128"/>
                <a:ea typeface="ＭＳ 明朝" panose="02020609040205080304" pitchFamily="17" charset="-128"/>
              </a:defRPr>
            </a:lvl1pPr>
          </a:lstStyle>
          <a:p>
            <a:r>
              <a:rPr lang="ja-JP" altLang="en-US" noProof="0" dirty="0"/>
              <a:t>フッターを追加</a:t>
            </a:r>
          </a:p>
        </p:txBody>
      </p:sp>
      <p:sp>
        <p:nvSpPr>
          <p:cNvPr id="18" name="スライド番号プレースホルダー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latin typeface="ＭＳ 明朝" panose="02020609040205080304" pitchFamily="17" charset="-128"/>
                <a:ea typeface="ＭＳ 明朝" panose="02020609040205080304" pitchFamily="17" charset="-128"/>
              </a:defRPr>
            </a:lvl1pPr>
          </a:lstStyle>
          <a:p>
            <a:fld id="{401CF334-2D5C-4859-84A6-CA7E6E43FAEB}" type="slidenum">
              <a:rPr lang="en-US" altLang="ja-JP" noProof="0" smtClean="0"/>
              <a:pPr/>
              <a:t>‹#›</a:t>
            </a:fld>
            <a:endParaRPr lang="ja-JP" altLang="en-US"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lnSpc>
          <a:spcPct val="80000"/>
        </a:lnSpc>
        <a:spcBef>
          <a:spcPct val="0"/>
        </a:spcBef>
        <a:buNone/>
        <a:defRPr kumimoji="1" sz="5000" b="0" kern="1200">
          <a:ln>
            <a:noFill/>
          </a:ln>
          <a:solidFill>
            <a:schemeClr val="tx2"/>
          </a:solidFill>
          <a:effectLst/>
          <a:latin typeface="Meiryo UI" panose="020B0604030504040204" pitchFamily="50" charset="-128"/>
          <a:ea typeface="Meiryo UI" panose="020B0604030504040204" pitchFamily="50" charset="-128"/>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1128713" y="1635472"/>
            <a:ext cx="9912879" cy="2316872"/>
          </a:xfrm>
        </p:spPr>
        <p:txBody>
          <a:bodyPr rtlCol="0">
            <a:normAutofit fontScale="90000"/>
          </a:bodyPr>
          <a:lstStyle/>
          <a:p>
            <a:pPr algn="l" rtl="0">
              <a:lnSpc>
                <a:spcPct val="150000"/>
              </a:lnSpc>
            </a:pPr>
            <a:r>
              <a:rPr lang="ja-JP" altLang="en-US" sz="4400" dirty="0">
                <a:latin typeface="Meiryo UI" panose="020B0604030504040204" pitchFamily="50" charset="-128"/>
                <a:ea typeface="Meiryo UI" panose="020B0604030504040204" pitchFamily="50" charset="-128"/>
              </a:rPr>
              <a:t>第</a:t>
            </a:r>
            <a:r>
              <a:rPr lang="en-US" altLang="ja-JP" sz="4400" dirty="0">
                <a:latin typeface="Meiryo UI" panose="020B0604030504040204" pitchFamily="50" charset="-128"/>
                <a:ea typeface="Meiryo UI" panose="020B0604030504040204" pitchFamily="50" charset="-128"/>
              </a:rPr>
              <a:t>50</a:t>
            </a:r>
            <a:r>
              <a:rPr lang="ja-JP" altLang="en-US" sz="4400" dirty="0">
                <a:latin typeface="Meiryo UI" panose="020B0604030504040204" pitchFamily="50" charset="-128"/>
                <a:ea typeface="Meiryo UI" panose="020B0604030504040204" pitchFamily="50" charset="-128"/>
              </a:rPr>
              <a:t>期（</a:t>
            </a:r>
            <a:r>
              <a:rPr lang="en-US" altLang="ja-JP" sz="4400" dirty="0">
                <a:latin typeface="Meiryo UI" panose="020B0604030504040204" pitchFamily="50" charset="-128"/>
                <a:ea typeface="Meiryo UI" panose="020B0604030504040204" pitchFamily="50" charset="-128"/>
              </a:rPr>
              <a:t>2022.9.1</a:t>
            </a:r>
            <a:r>
              <a:rPr lang="ja-JP" altLang="en-US" sz="4400" dirty="0">
                <a:latin typeface="Meiryo UI" panose="020B0604030504040204" pitchFamily="50" charset="-128"/>
                <a:ea typeface="Meiryo UI" panose="020B0604030504040204" pitchFamily="50" charset="-128"/>
              </a:rPr>
              <a:t>～）</a:t>
            </a:r>
            <a:br>
              <a:rPr lang="en-US" altLang="ja-JP" sz="4400" dirty="0">
                <a:latin typeface="Meiryo UI" panose="020B0604030504040204" pitchFamily="50" charset="-128"/>
                <a:ea typeface="Meiryo UI" panose="020B0604030504040204" pitchFamily="50" charset="-128"/>
              </a:rPr>
            </a:br>
            <a:r>
              <a:rPr lang="ja-JP" altLang="en-US" sz="4400" dirty="0">
                <a:latin typeface="Meiryo UI" panose="020B0604030504040204" pitchFamily="50" charset="-128"/>
                <a:ea typeface="Meiryo UI" panose="020B0604030504040204" pitchFamily="50" charset="-128"/>
              </a:rPr>
              <a:t>「監査役スタッフ研究会（本部）」　活動要領</a:t>
            </a:r>
          </a:p>
        </p:txBody>
      </p:sp>
      <p:pic>
        <p:nvPicPr>
          <p:cNvPr id="2" name="図 1">
            <a:extLst>
              <a:ext uri="{FF2B5EF4-FFF2-40B4-BE49-F238E27FC236}">
                <a16:creationId xmlns:a16="http://schemas.microsoft.com/office/drawing/2014/main" id="{B8D7E61F-4D4C-AFFF-F93C-2BF09563EC37}"/>
              </a:ext>
            </a:extLst>
          </p:cNvPr>
          <p:cNvPicPr>
            <a:picLocks noChangeAspect="1"/>
          </p:cNvPicPr>
          <p:nvPr/>
        </p:nvPicPr>
        <p:blipFill>
          <a:blip r:embed="rId3"/>
          <a:stretch>
            <a:fillRect/>
          </a:stretch>
        </p:blipFill>
        <p:spPr>
          <a:xfrm>
            <a:off x="3888053" y="6339260"/>
            <a:ext cx="4115157" cy="365792"/>
          </a:xfrm>
          <a:prstGeom prst="rect">
            <a:avLst/>
          </a:prstGeom>
        </p:spPr>
      </p:pic>
      <p:sp>
        <p:nvSpPr>
          <p:cNvPr id="12" name="タイトル 3">
            <a:extLst>
              <a:ext uri="{FF2B5EF4-FFF2-40B4-BE49-F238E27FC236}">
                <a16:creationId xmlns:a16="http://schemas.microsoft.com/office/drawing/2014/main" id="{D509370D-F23C-C3C5-FC39-507D1C1C1410}"/>
              </a:ext>
            </a:extLst>
          </p:cNvPr>
          <p:cNvSpPr txBox="1">
            <a:spLocks/>
          </p:cNvSpPr>
          <p:nvPr/>
        </p:nvSpPr>
        <p:spPr>
          <a:xfrm>
            <a:off x="9300634" y="1404639"/>
            <a:ext cx="2247900" cy="461665"/>
          </a:xfrm>
          <a:prstGeom prst="rect">
            <a:avLst/>
          </a:prstGeom>
          <a:ln>
            <a:noFill/>
          </a:ln>
        </p:spPr>
        <p:txBody>
          <a:bodyPr vert="horz" lIns="0" tIns="0" rIns="18288" bIns="0" rtlCol="0" anchor="b">
            <a:normAutofit fontScale="97500"/>
            <a:scene3d>
              <a:camera prst="orthographicFront"/>
              <a:lightRig rig="freezing" dir="t">
                <a:rot lat="0" lon="0" rev="5640000"/>
              </a:lightRig>
            </a:scene3d>
            <a:sp3d prstMaterial="flat">
              <a:bevelT w="38100" h="38100"/>
              <a:contourClr>
                <a:schemeClr val="tx2"/>
              </a:contourClr>
            </a:sp3d>
          </a:bodyPr>
          <a:lstStyle>
            <a:lvl1pPr algn="r" rtl="0" eaLnBrk="1" latinLnBrk="0" hangingPunct="1">
              <a:lnSpc>
                <a:spcPct val="80000"/>
              </a:lnSpc>
              <a:spcBef>
                <a:spcPct val="0"/>
              </a:spcBef>
              <a:buNone/>
              <a:defRPr kumimoji="1" sz="5600" b="1" kern="1200">
                <a:ln>
                  <a:noFill/>
                </a:ln>
                <a:solidFill>
                  <a:schemeClr val="tx2"/>
                </a:solidFill>
                <a:effectLst/>
                <a:latin typeface="Meiryo UI" panose="020B0604030504040204" pitchFamily="50" charset="-128"/>
                <a:ea typeface="Meiryo UI" panose="020B0604030504040204" pitchFamily="50" charset="-128"/>
                <a:cs typeface="+mj-cs"/>
              </a:defRPr>
            </a:lvl1pPr>
          </a:lstStyle>
          <a:p>
            <a:pPr algn="l">
              <a:lnSpc>
                <a:spcPct val="150000"/>
              </a:lnSpc>
            </a:pPr>
            <a:r>
              <a:rPr lang="en-US" altLang="ja-JP" sz="2400" dirty="0"/>
              <a:t>2022</a:t>
            </a:r>
            <a:r>
              <a:rPr lang="ja-JP" altLang="en-US" sz="2400" dirty="0"/>
              <a:t>年７月</a:t>
            </a:r>
          </a:p>
        </p:txBody>
      </p:sp>
      <p:sp>
        <p:nvSpPr>
          <p:cNvPr id="13" name="タイトル 3">
            <a:extLst>
              <a:ext uri="{FF2B5EF4-FFF2-40B4-BE49-F238E27FC236}">
                <a16:creationId xmlns:a16="http://schemas.microsoft.com/office/drawing/2014/main" id="{5EDB5E8A-18D5-5B3D-9743-5341ADE7DB50}"/>
              </a:ext>
            </a:extLst>
          </p:cNvPr>
          <p:cNvSpPr txBox="1">
            <a:spLocks/>
          </p:cNvSpPr>
          <p:nvPr/>
        </p:nvSpPr>
        <p:spPr>
          <a:xfrm>
            <a:off x="7486651" y="4602762"/>
            <a:ext cx="4269317" cy="1086080"/>
          </a:xfrm>
          <a:prstGeom prst="rect">
            <a:avLst/>
          </a:prstGeom>
          <a:ln>
            <a:noFill/>
          </a:ln>
        </p:spPr>
        <p:txBody>
          <a:bodyPr vert="horz" lIns="0" tIns="0" rIns="18288" bIns="0" rtlCol="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lnSpc>
                <a:spcPct val="80000"/>
              </a:lnSpc>
              <a:spcBef>
                <a:spcPct val="0"/>
              </a:spcBef>
              <a:buNone/>
              <a:defRPr kumimoji="1" sz="5600" b="1" kern="1200">
                <a:ln>
                  <a:noFill/>
                </a:ln>
                <a:solidFill>
                  <a:schemeClr val="tx2"/>
                </a:solidFill>
                <a:effectLst/>
                <a:latin typeface="Meiryo UI" panose="020B0604030504040204" pitchFamily="50" charset="-128"/>
                <a:ea typeface="Meiryo UI" panose="020B0604030504040204" pitchFamily="50" charset="-128"/>
                <a:cs typeface="+mj-cs"/>
              </a:defRPr>
            </a:lvl1pPr>
          </a:lstStyle>
          <a:p>
            <a:pPr algn="l">
              <a:lnSpc>
                <a:spcPct val="150000"/>
              </a:lnSpc>
            </a:pPr>
            <a:r>
              <a:rPr lang="ja-JP" altLang="en-US" sz="2400" dirty="0"/>
              <a:t>監査役スタッフ研究会（本部）</a:t>
            </a:r>
            <a:endParaRPr lang="en-US" altLang="ja-JP" sz="2400" dirty="0"/>
          </a:p>
          <a:p>
            <a:pPr algn="l">
              <a:lnSpc>
                <a:spcPct val="150000"/>
              </a:lnSpc>
            </a:pPr>
            <a:r>
              <a:rPr lang="ja-JP" altLang="en-US" sz="2400" dirty="0"/>
              <a:t>　　　　　　　　　　　担当事務局</a:t>
            </a:r>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67644" y="839555"/>
            <a:ext cx="10972801" cy="955378"/>
          </a:xfrm>
        </p:spPr>
        <p:txBody>
          <a:bodyPr rtlCol="0">
            <a:normAutofit/>
          </a:bodyPr>
          <a:lstStyle/>
          <a:p>
            <a:pPr rtl="0"/>
            <a:r>
              <a:rPr lang="ja-JP" altLang="en-US" sz="4000" dirty="0"/>
              <a:t>５</a:t>
            </a:r>
            <a:r>
              <a:rPr lang="ja-JP" altLang="en-US" sz="4000" dirty="0">
                <a:latin typeface="Meiryo UI" panose="020B0604030504040204" pitchFamily="50" charset="-128"/>
                <a:ea typeface="Meiryo UI" panose="020B0604030504040204" pitchFamily="50" charset="-128"/>
              </a:rPr>
              <a:t>．費用等</a:t>
            </a:r>
          </a:p>
        </p:txBody>
      </p:sp>
      <p:sp>
        <p:nvSpPr>
          <p:cNvPr id="2" name="コンテンツ プレースホルダー 1"/>
          <p:cNvSpPr>
            <a:spLocks noGrp="1"/>
          </p:cNvSpPr>
          <p:nvPr>
            <p:ph idx="1"/>
          </p:nvPr>
        </p:nvSpPr>
        <p:spPr>
          <a:xfrm>
            <a:off x="654757" y="2427111"/>
            <a:ext cx="10701866" cy="3917244"/>
          </a:xfrm>
        </p:spPr>
        <p:txBody>
          <a:bodyPr rtlCol="0">
            <a:normAutofit/>
          </a:bodyPr>
          <a:lstStyle/>
          <a:p>
            <a:pPr marL="0" indent="0" rtl="0">
              <a:buNone/>
            </a:pPr>
            <a:r>
              <a:rPr lang="ja-JP" altLang="en-US" sz="2400" dirty="0">
                <a:latin typeface="ＭＳ Ｐゴシック" panose="020B0600070205080204" pitchFamily="50" charset="-128"/>
                <a:ea typeface="ＭＳ Ｐゴシック" panose="020B0600070205080204" pitchFamily="50" charset="-128"/>
              </a:rPr>
              <a:t>　　■　研究会へのご参加は無料です。</a:t>
            </a:r>
          </a:p>
          <a:p>
            <a:pPr marL="0" indent="0" rtl="0">
              <a:buNone/>
            </a:pPr>
            <a:r>
              <a:rPr lang="ja-JP" altLang="en-US" sz="2400" dirty="0">
                <a:latin typeface="ＭＳ Ｐゴシック" panose="020B0600070205080204" pitchFamily="50" charset="-128"/>
                <a:ea typeface="ＭＳ Ｐゴシック" panose="020B0600070205080204" pitchFamily="50" charset="-128"/>
              </a:rPr>
              <a:t>　　■　チーム毎に開催形態が異なること等から、研究会全体としての</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公式の懇親会は今のところ予定していません。</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一方、例えば、各チームで任意で開催（有志懇親会）していただくことは</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構いません（この場合、協会のオフィシャルな事業ではありません）。</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endParaRPr lang="en-US" altLang="ja-JP" sz="24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397358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67644" y="839555"/>
            <a:ext cx="10972801" cy="955378"/>
          </a:xfrm>
        </p:spPr>
        <p:txBody>
          <a:bodyPr rtlCol="0">
            <a:normAutofit/>
          </a:bodyPr>
          <a:lstStyle/>
          <a:p>
            <a:pPr rtl="0"/>
            <a:r>
              <a:rPr lang="ja-JP" altLang="en-US" sz="4000" dirty="0"/>
              <a:t>６</a:t>
            </a:r>
            <a:r>
              <a:rPr lang="ja-JP" altLang="en-US" sz="4000" dirty="0">
                <a:latin typeface="Meiryo UI" panose="020B0604030504040204" pitchFamily="50" charset="-128"/>
                <a:ea typeface="Meiryo UI" panose="020B0604030504040204" pitchFamily="50" charset="-128"/>
              </a:rPr>
              <a:t>．各回のご案内方法および年間開催予定</a:t>
            </a:r>
          </a:p>
        </p:txBody>
      </p:sp>
      <p:sp>
        <p:nvSpPr>
          <p:cNvPr id="2" name="コンテンツ プレースホルダー 1"/>
          <p:cNvSpPr>
            <a:spLocks noGrp="1"/>
          </p:cNvSpPr>
          <p:nvPr>
            <p:ph idx="1"/>
          </p:nvPr>
        </p:nvSpPr>
        <p:spPr>
          <a:xfrm>
            <a:off x="654757" y="2098942"/>
            <a:ext cx="10701866" cy="4245413"/>
          </a:xfrm>
        </p:spPr>
        <p:txBody>
          <a:bodyPr rtlCol="0">
            <a:normAutofit/>
          </a:bodyPr>
          <a:lstStyle/>
          <a:p>
            <a:pPr marL="0" indent="0" rtl="0">
              <a:buNone/>
            </a:pPr>
            <a:r>
              <a:rPr lang="ja-JP" altLang="en-US" sz="2400" dirty="0">
                <a:latin typeface="ＭＳ Ｐゴシック" panose="020B0600070205080204" pitchFamily="50" charset="-128"/>
                <a:ea typeface="ＭＳ Ｐゴシック" panose="020B0600070205080204" pitchFamily="50" charset="-128"/>
              </a:rPr>
              <a:t>　　■　研究会に参加申込みをされた方に対し、開催２～３週間前を目途に、</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en-US" altLang="ja-JP" sz="2400"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電子メール（当協会にご登録のアドレス）にてご案内いたします。</a:t>
            </a:r>
          </a:p>
          <a:p>
            <a:pPr marL="0" indent="0" rtl="0">
              <a:buNone/>
            </a:pPr>
            <a:r>
              <a:rPr lang="ja-JP" altLang="en-US" sz="2400" dirty="0">
                <a:latin typeface="ＭＳ Ｐゴシック" panose="020B0600070205080204" pitchFamily="50" charset="-128"/>
                <a:ea typeface="ＭＳ Ｐゴシック" panose="020B0600070205080204" pitchFamily="50" charset="-128"/>
              </a:rPr>
              <a:t>　　■　新年度（第</a:t>
            </a:r>
            <a:r>
              <a:rPr lang="en-US" altLang="ja-JP" sz="2400" dirty="0">
                <a:latin typeface="ＭＳ Ｐゴシック" panose="020B0600070205080204" pitchFamily="50" charset="-128"/>
                <a:ea typeface="ＭＳ Ｐゴシック" panose="020B0600070205080204" pitchFamily="50" charset="-128"/>
              </a:rPr>
              <a:t>50</a:t>
            </a:r>
            <a:r>
              <a:rPr lang="ja-JP" altLang="en-US" sz="2400" dirty="0">
                <a:latin typeface="ＭＳ Ｐゴシック" panose="020B0600070205080204" pitchFamily="50" charset="-128"/>
                <a:ea typeface="ＭＳ Ｐゴシック" panose="020B0600070205080204" pitchFamily="50" charset="-128"/>
              </a:rPr>
              <a:t>期）の研究会会合（全体会合）の開催予定日は、次のとおり。</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いずれも時間は「</a:t>
            </a:r>
            <a:r>
              <a:rPr lang="en-US" altLang="ja-JP" sz="2400" dirty="0">
                <a:latin typeface="ＭＳ Ｐゴシック" panose="020B0600070205080204" pitchFamily="50" charset="-128"/>
                <a:ea typeface="ＭＳ Ｐゴシック" panose="020B0600070205080204" pitchFamily="50" charset="-128"/>
              </a:rPr>
              <a:t>14</a:t>
            </a:r>
            <a:r>
              <a:rPr lang="ja-JP" altLang="en-US" sz="2400" dirty="0">
                <a:latin typeface="ＭＳ Ｐゴシック" panose="020B0600070205080204" pitchFamily="50" charset="-128"/>
                <a:ea typeface="ＭＳ Ｐゴシック" panose="020B0600070205080204" pitchFamily="50" charset="-128"/>
              </a:rPr>
              <a:t>：</a:t>
            </a:r>
            <a:r>
              <a:rPr lang="en-US" altLang="ja-JP" sz="2400" dirty="0">
                <a:latin typeface="ＭＳ Ｐゴシック" panose="020B0600070205080204" pitchFamily="50" charset="-128"/>
                <a:ea typeface="ＭＳ Ｐゴシック" panose="020B0600070205080204" pitchFamily="50" charset="-128"/>
              </a:rPr>
              <a:t>00</a:t>
            </a:r>
            <a:r>
              <a:rPr lang="ja-JP" altLang="en-US" sz="2400" dirty="0">
                <a:latin typeface="ＭＳ Ｐゴシック" panose="020B0600070205080204" pitchFamily="50" charset="-128"/>
                <a:ea typeface="ＭＳ Ｐゴシック" panose="020B0600070205080204" pitchFamily="50" charset="-128"/>
              </a:rPr>
              <a:t>～</a:t>
            </a:r>
            <a:r>
              <a:rPr lang="en-US" altLang="ja-JP" sz="2400" dirty="0">
                <a:latin typeface="ＭＳ Ｐゴシック" panose="020B0600070205080204" pitchFamily="50" charset="-128"/>
                <a:ea typeface="ＭＳ Ｐゴシック" panose="020B0600070205080204" pitchFamily="50" charset="-128"/>
              </a:rPr>
              <a:t>17</a:t>
            </a:r>
            <a:r>
              <a:rPr lang="ja-JP" altLang="en-US" sz="2400" dirty="0">
                <a:latin typeface="ＭＳ Ｐゴシック" panose="020B0600070205080204" pitchFamily="50" charset="-128"/>
                <a:ea typeface="ＭＳ Ｐゴシック" panose="020B0600070205080204" pitchFamily="50" charset="-128"/>
              </a:rPr>
              <a:t>：</a:t>
            </a:r>
            <a:r>
              <a:rPr lang="en-US" altLang="ja-JP" sz="2400" dirty="0">
                <a:latin typeface="ＭＳ Ｐゴシック" panose="020B0600070205080204" pitchFamily="50" charset="-128"/>
                <a:ea typeface="ＭＳ Ｐゴシック" panose="020B0600070205080204" pitchFamily="50" charset="-128"/>
              </a:rPr>
              <a:t>00</a:t>
            </a:r>
            <a:r>
              <a:rPr lang="ja-JP" altLang="en-US" sz="2400" dirty="0">
                <a:latin typeface="ＭＳ Ｐゴシック" panose="020B0600070205080204" pitchFamily="50" charset="-128"/>
                <a:ea typeface="ＭＳ Ｐゴシック" panose="020B0600070205080204" pitchFamily="50" charset="-128"/>
              </a:rPr>
              <a:t>」</a:t>
            </a:r>
            <a:br>
              <a:rPr lang="en-US" altLang="ja-JP" sz="2400" dirty="0">
                <a:latin typeface="ＭＳ Ｐゴシック" panose="020B0600070205080204" pitchFamily="50" charset="-128"/>
                <a:ea typeface="ＭＳ Ｐゴシック" panose="020B0600070205080204" pitchFamily="50" charset="-128"/>
              </a:rPr>
            </a:b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endParaRPr lang="en-US" altLang="ja-JP" sz="2400" dirty="0">
              <a:latin typeface="ＭＳ Ｐゴシック" panose="020B0600070205080204" pitchFamily="50" charset="-128"/>
              <a:ea typeface="ＭＳ Ｐゴシック" panose="020B0600070205080204" pitchFamily="50" charset="-128"/>
            </a:endParaRPr>
          </a:p>
        </p:txBody>
      </p:sp>
      <p:graphicFrame>
        <p:nvGraphicFramePr>
          <p:cNvPr id="5" name="表 5">
            <a:extLst>
              <a:ext uri="{FF2B5EF4-FFF2-40B4-BE49-F238E27FC236}">
                <a16:creationId xmlns:a16="http://schemas.microsoft.com/office/drawing/2014/main" id="{3AB85252-6586-0CD6-8E19-652A475F1047}"/>
              </a:ext>
            </a:extLst>
          </p:cNvPr>
          <p:cNvGraphicFramePr>
            <a:graphicFrameLocks noGrp="1"/>
          </p:cNvGraphicFramePr>
          <p:nvPr>
            <p:extLst>
              <p:ext uri="{D42A27DB-BD31-4B8C-83A1-F6EECF244321}">
                <p14:modId xmlns:p14="http://schemas.microsoft.com/office/powerpoint/2010/main" val="718549467"/>
              </p:ext>
            </p:extLst>
          </p:nvPr>
        </p:nvGraphicFramePr>
        <p:xfrm>
          <a:off x="1682045" y="4344867"/>
          <a:ext cx="8128000" cy="1854200"/>
        </p:xfrm>
        <a:graphic>
          <a:graphicData uri="http://schemas.openxmlformats.org/drawingml/2006/table">
            <a:tbl>
              <a:tblPr firstRow="1" bandRow="1">
                <a:tableStyleId>{8799B23B-EC83-4686-B30A-512413B5E67A}</a:tableStyleId>
              </a:tblPr>
              <a:tblGrid>
                <a:gridCol w="1411111">
                  <a:extLst>
                    <a:ext uri="{9D8B030D-6E8A-4147-A177-3AD203B41FA5}">
                      <a16:colId xmlns:a16="http://schemas.microsoft.com/office/drawing/2014/main" val="1729712179"/>
                    </a:ext>
                  </a:extLst>
                </a:gridCol>
                <a:gridCol w="2652889">
                  <a:extLst>
                    <a:ext uri="{9D8B030D-6E8A-4147-A177-3AD203B41FA5}">
                      <a16:colId xmlns:a16="http://schemas.microsoft.com/office/drawing/2014/main" val="710527863"/>
                    </a:ext>
                  </a:extLst>
                </a:gridCol>
                <a:gridCol w="1365956">
                  <a:extLst>
                    <a:ext uri="{9D8B030D-6E8A-4147-A177-3AD203B41FA5}">
                      <a16:colId xmlns:a16="http://schemas.microsoft.com/office/drawing/2014/main" val="2251268444"/>
                    </a:ext>
                  </a:extLst>
                </a:gridCol>
                <a:gridCol w="2698044">
                  <a:extLst>
                    <a:ext uri="{9D8B030D-6E8A-4147-A177-3AD203B41FA5}">
                      <a16:colId xmlns:a16="http://schemas.microsoft.com/office/drawing/2014/main" val="3076237751"/>
                    </a:ext>
                  </a:extLst>
                </a:gridCol>
              </a:tblGrid>
              <a:tr h="370840">
                <a:tc gridSpan="2">
                  <a:txBody>
                    <a:bodyPr/>
                    <a:lstStyle/>
                    <a:p>
                      <a:pPr algn="ctr"/>
                      <a:r>
                        <a:rPr kumimoji="1" lang="en-US" altLang="ja-JP" dirty="0">
                          <a:latin typeface="+mj-ea"/>
                          <a:ea typeface="+mj-ea"/>
                        </a:rPr>
                        <a:t>2022</a:t>
                      </a:r>
                      <a:r>
                        <a:rPr kumimoji="1" lang="ja-JP" altLang="en-US" dirty="0">
                          <a:latin typeface="+mj-ea"/>
                          <a:ea typeface="+mj-ea"/>
                        </a:rPr>
                        <a:t>年</a:t>
                      </a:r>
                    </a:p>
                  </a:txBody>
                  <a:tcPr/>
                </a:tc>
                <a:tc hMerge="1">
                  <a:txBody>
                    <a:bodyPr/>
                    <a:lstStyle/>
                    <a:p>
                      <a:endParaRPr kumimoji="1" lang="ja-JP" altLang="en-US" dirty="0"/>
                    </a:p>
                  </a:txBody>
                  <a:tcPr/>
                </a:tc>
                <a:tc gridSpan="2">
                  <a:txBody>
                    <a:bodyPr/>
                    <a:lstStyle/>
                    <a:p>
                      <a:pPr algn="ctr"/>
                      <a:r>
                        <a:rPr kumimoji="1" lang="en-US" altLang="ja-JP" dirty="0">
                          <a:latin typeface="+mj-ea"/>
                          <a:ea typeface="+mj-ea"/>
                        </a:rPr>
                        <a:t>2023</a:t>
                      </a:r>
                      <a:r>
                        <a:rPr kumimoji="1" lang="ja-JP" altLang="en-US" dirty="0">
                          <a:latin typeface="+mj-ea"/>
                          <a:ea typeface="+mj-ea"/>
                        </a:rPr>
                        <a:t>年</a:t>
                      </a:r>
                    </a:p>
                  </a:txBody>
                  <a:tcPr/>
                </a:tc>
                <a:tc hMerge="1">
                  <a:txBody>
                    <a:bodyPr/>
                    <a:lstStyle/>
                    <a:p>
                      <a:endParaRPr kumimoji="1" lang="ja-JP" altLang="en-US" dirty="0"/>
                    </a:p>
                  </a:txBody>
                  <a:tcPr/>
                </a:tc>
                <a:extLst>
                  <a:ext uri="{0D108BD9-81ED-4DB2-BD59-A6C34878D82A}">
                    <a16:rowId xmlns:a16="http://schemas.microsoft.com/office/drawing/2014/main" val="3744277050"/>
                  </a:ext>
                </a:extLst>
              </a:tr>
              <a:tr h="370840">
                <a:tc>
                  <a:txBody>
                    <a:bodyPr/>
                    <a:lstStyle/>
                    <a:p>
                      <a:r>
                        <a:rPr kumimoji="1" lang="ja-JP" altLang="en-US" dirty="0"/>
                        <a:t>第１回</a:t>
                      </a:r>
                    </a:p>
                  </a:txBody>
                  <a:tcPr/>
                </a:tc>
                <a:tc>
                  <a:txBody>
                    <a:bodyPr/>
                    <a:lstStyle/>
                    <a:p>
                      <a:r>
                        <a:rPr kumimoji="1" lang="en-US" altLang="ja-JP" dirty="0">
                          <a:latin typeface="+mj-ea"/>
                          <a:ea typeface="+mj-ea"/>
                        </a:rPr>
                        <a:t>10</a:t>
                      </a:r>
                      <a:r>
                        <a:rPr kumimoji="1" lang="ja-JP" altLang="en-US" dirty="0">
                          <a:latin typeface="+mj-ea"/>
                          <a:ea typeface="+mj-ea"/>
                        </a:rPr>
                        <a:t>月</a:t>
                      </a:r>
                      <a:r>
                        <a:rPr kumimoji="1" lang="en-US" altLang="ja-JP" dirty="0">
                          <a:latin typeface="+mj-ea"/>
                          <a:ea typeface="+mj-ea"/>
                        </a:rPr>
                        <a:t>14</a:t>
                      </a:r>
                      <a:r>
                        <a:rPr kumimoji="1" lang="ja-JP" altLang="en-US" dirty="0">
                          <a:latin typeface="+mj-ea"/>
                          <a:ea typeface="+mj-ea"/>
                        </a:rPr>
                        <a:t>日（金）</a:t>
                      </a:r>
                    </a:p>
                  </a:txBody>
                  <a:tcPr/>
                </a:tc>
                <a:tc>
                  <a:txBody>
                    <a:bodyPr/>
                    <a:lstStyle/>
                    <a:p>
                      <a:r>
                        <a:rPr kumimoji="1" lang="ja-JP" altLang="en-US" dirty="0">
                          <a:latin typeface="+mj-ea"/>
                          <a:ea typeface="+mj-ea"/>
                        </a:rPr>
                        <a:t>第４回</a:t>
                      </a:r>
                    </a:p>
                  </a:txBody>
                  <a:tcPr/>
                </a:tc>
                <a:tc>
                  <a:txBody>
                    <a:bodyPr/>
                    <a:lstStyle/>
                    <a:p>
                      <a:r>
                        <a:rPr kumimoji="1" lang="ja-JP" altLang="en-US" dirty="0">
                          <a:latin typeface="+mj-ea"/>
                          <a:ea typeface="+mj-ea"/>
                        </a:rPr>
                        <a:t>１月</a:t>
                      </a:r>
                      <a:r>
                        <a:rPr kumimoji="1" lang="en-US" altLang="ja-JP" dirty="0">
                          <a:latin typeface="+mj-ea"/>
                          <a:ea typeface="+mj-ea"/>
                        </a:rPr>
                        <a:t>18</a:t>
                      </a:r>
                      <a:r>
                        <a:rPr kumimoji="1" lang="ja-JP" altLang="en-US" dirty="0">
                          <a:latin typeface="+mj-ea"/>
                          <a:ea typeface="+mj-ea"/>
                        </a:rPr>
                        <a:t>日（水）</a:t>
                      </a:r>
                    </a:p>
                  </a:txBody>
                  <a:tcPr/>
                </a:tc>
                <a:extLst>
                  <a:ext uri="{0D108BD9-81ED-4DB2-BD59-A6C34878D82A}">
                    <a16:rowId xmlns:a16="http://schemas.microsoft.com/office/drawing/2014/main" val="4256671225"/>
                  </a:ext>
                </a:extLst>
              </a:tr>
              <a:tr h="370840">
                <a:tc>
                  <a:txBody>
                    <a:bodyPr/>
                    <a:lstStyle/>
                    <a:p>
                      <a:r>
                        <a:rPr kumimoji="1" lang="ja-JP" altLang="en-US" dirty="0"/>
                        <a:t>第２回</a:t>
                      </a:r>
                    </a:p>
                  </a:txBody>
                  <a:tcPr/>
                </a:tc>
                <a:tc>
                  <a:txBody>
                    <a:bodyPr/>
                    <a:lstStyle/>
                    <a:p>
                      <a:r>
                        <a:rPr kumimoji="1" lang="en-US" altLang="ja-JP" dirty="0">
                          <a:latin typeface="+mj-ea"/>
                          <a:ea typeface="+mj-ea"/>
                        </a:rPr>
                        <a:t>11</a:t>
                      </a:r>
                      <a:r>
                        <a:rPr kumimoji="1" lang="ja-JP" altLang="en-US" dirty="0">
                          <a:latin typeface="+mj-ea"/>
                          <a:ea typeface="+mj-ea"/>
                        </a:rPr>
                        <a:t>月</a:t>
                      </a:r>
                      <a:r>
                        <a:rPr kumimoji="1" lang="en-US" altLang="ja-JP" dirty="0">
                          <a:latin typeface="+mj-ea"/>
                          <a:ea typeface="+mj-ea"/>
                        </a:rPr>
                        <a:t>25</a:t>
                      </a:r>
                      <a:r>
                        <a:rPr kumimoji="1" lang="ja-JP" altLang="en-US" dirty="0">
                          <a:latin typeface="+mj-ea"/>
                          <a:ea typeface="+mj-ea"/>
                        </a:rPr>
                        <a:t>日（金）</a:t>
                      </a:r>
                    </a:p>
                  </a:txBody>
                  <a:tcPr/>
                </a:tc>
                <a:tc>
                  <a:txBody>
                    <a:bodyPr/>
                    <a:lstStyle/>
                    <a:p>
                      <a:r>
                        <a:rPr kumimoji="1" lang="ja-JP" altLang="en-US" dirty="0">
                          <a:latin typeface="+mj-ea"/>
                          <a:ea typeface="+mj-ea"/>
                        </a:rPr>
                        <a:t>第５回</a:t>
                      </a:r>
                    </a:p>
                  </a:txBody>
                  <a:tcPr/>
                </a:tc>
                <a:tc>
                  <a:txBody>
                    <a:bodyPr/>
                    <a:lstStyle/>
                    <a:p>
                      <a:r>
                        <a:rPr kumimoji="1" lang="ja-JP" altLang="en-US" dirty="0">
                          <a:latin typeface="+mj-ea"/>
                          <a:ea typeface="+mj-ea"/>
                        </a:rPr>
                        <a:t>２月</a:t>
                      </a:r>
                      <a:r>
                        <a:rPr kumimoji="1" lang="en-US" altLang="ja-JP" dirty="0">
                          <a:latin typeface="+mj-ea"/>
                          <a:ea typeface="+mj-ea"/>
                        </a:rPr>
                        <a:t>24</a:t>
                      </a:r>
                      <a:r>
                        <a:rPr kumimoji="1" lang="ja-JP" altLang="en-US" dirty="0">
                          <a:latin typeface="+mj-ea"/>
                          <a:ea typeface="+mj-ea"/>
                        </a:rPr>
                        <a:t>日（金）</a:t>
                      </a:r>
                    </a:p>
                  </a:txBody>
                  <a:tcPr/>
                </a:tc>
                <a:extLst>
                  <a:ext uri="{0D108BD9-81ED-4DB2-BD59-A6C34878D82A}">
                    <a16:rowId xmlns:a16="http://schemas.microsoft.com/office/drawing/2014/main" val="2611566744"/>
                  </a:ext>
                </a:extLst>
              </a:tr>
              <a:tr h="370840">
                <a:tc>
                  <a:txBody>
                    <a:bodyPr/>
                    <a:lstStyle/>
                    <a:p>
                      <a:r>
                        <a:rPr kumimoji="1" lang="ja-JP" altLang="en-US" dirty="0"/>
                        <a:t>第３回</a:t>
                      </a:r>
                    </a:p>
                  </a:txBody>
                  <a:tcPr/>
                </a:tc>
                <a:tc>
                  <a:txBody>
                    <a:bodyPr/>
                    <a:lstStyle/>
                    <a:p>
                      <a:r>
                        <a:rPr kumimoji="1" lang="en-US" altLang="ja-JP" dirty="0">
                          <a:latin typeface="+mj-ea"/>
                          <a:ea typeface="+mj-ea"/>
                        </a:rPr>
                        <a:t>12</a:t>
                      </a:r>
                      <a:r>
                        <a:rPr kumimoji="1" lang="ja-JP" altLang="en-US" dirty="0">
                          <a:latin typeface="+mj-ea"/>
                          <a:ea typeface="+mj-ea"/>
                        </a:rPr>
                        <a:t>月</a:t>
                      </a:r>
                      <a:r>
                        <a:rPr kumimoji="1" lang="en-US" altLang="ja-JP" dirty="0">
                          <a:latin typeface="+mj-ea"/>
                          <a:ea typeface="+mj-ea"/>
                        </a:rPr>
                        <a:t>26</a:t>
                      </a:r>
                      <a:r>
                        <a:rPr kumimoji="1" lang="ja-JP" altLang="en-US" dirty="0">
                          <a:latin typeface="+mj-ea"/>
                          <a:ea typeface="+mj-ea"/>
                        </a:rPr>
                        <a:t>日（月）</a:t>
                      </a:r>
                    </a:p>
                  </a:txBody>
                  <a:tcPr/>
                </a:tc>
                <a:tc>
                  <a:txBody>
                    <a:bodyPr/>
                    <a:lstStyle/>
                    <a:p>
                      <a:r>
                        <a:rPr kumimoji="1" lang="ja-JP" altLang="en-US" dirty="0">
                          <a:latin typeface="+mj-ea"/>
                          <a:ea typeface="+mj-ea"/>
                        </a:rPr>
                        <a:t>第６回</a:t>
                      </a:r>
                    </a:p>
                  </a:txBody>
                  <a:tcPr/>
                </a:tc>
                <a:tc>
                  <a:txBody>
                    <a:bodyPr/>
                    <a:lstStyle/>
                    <a:p>
                      <a:r>
                        <a:rPr kumimoji="1" lang="ja-JP" altLang="en-US" dirty="0">
                          <a:latin typeface="+mj-ea"/>
                          <a:ea typeface="+mj-ea"/>
                        </a:rPr>
                        <a:t>３月</a:t>
                      </a:r>
                      <a:r>
                        <a:rPr kumimoji="1" lang="en-US" altLang="ja-JP" dirty="0">
                          <a:latin typeface="+mj-ea"/>
                          <a:ea typeface="+mj-ea"/>
                        </a:rPr>
                        <a:t>27</a:t>
                      </a:r>
                      <a:r>
                        <a:rPr kumimoji="1" lang="ja-JP" altLang="en-US" dirty="0">
                          <a:latin typeface="+mj-ea"/>
                          <a:ea typeface="+mj-ea"/>
                        </a:rPr>
                        <a:t>日（月）</a:t>
                      </a:r>
                    </a:p>
                  </a:txBody>
                  <a:tcPr/>
                </a:tc>
                <a:extLst>
                  <a:ext uri="{0D108BD9-81ED-4DB2-BD59-A6C34878D82A}">
                    <a16:rowId xmlns:a16="http://schemas.microsoft.com/office/drawing/2014/main" val="1825318397"/>
                  </a:ext>
                </a:extLst>
              </a:tr>
              <a:tr h="370840">
                <a:tc gridSpan="2">
                  <a:txBody>
                    <a:bodyPr/>
                    <a:lstStyle/>
                    <a:p>
                      <a:endParaRPr kumimoji="1" lang="ja-JP" altLang="en-US" dirty="0">
                        <a:latin typeface="+mj-ea"/>
                        <a:ea typeface="+mj-ea"/>
                      </a:endParaRPr>
                    </a:p>
                  </a:txBody>
                  <a:tcPr/>
                </a:tc>
                <a:tc hMerge="1">
                  <a:txBody>
                    <a:bodyPr/>
                    <a:lstStyle/>
                    <a:p>
                      <a:endParaRPr kumimoji="1" lang="ja-JP" altLang="en-US" dirty="0"/>
                    </a:p>
                  </a:txBody>
                  <a:tcPr/>
                </a:tc>
                <a:tc>
                  <a:txBody>
                    <a:bodyPr/>
                    <a:lstStyle/>
                    <a:p>
                      <a:r>
                        <a:rPr kumimoji="1" lang="ja-JP" altLang="en-US" dirty="0">
                          <a:latin typeface="+mj-ea"/>
                          <a:ea typeface="+mj-ea"/>
                        </a:rPr>
                        <a:t>第７回</a:t>
                      </a:r>
                    </a:p>
                  </a:txBody>
                  <a:tcPr/>
                </a:tc>
                <a:tc>
                  <a:txBody>
                    <a:bodyPr/>
                    <a:lstStyle/>
                    <a:p>
                      <a:r>
                        <a:rPr kumimoji="1" lang="ja-JP" altLang="en-US" dirty="0">
                          <a:latin typeface="+mj-ea"/>
                          <a:ea typeface="+mj-ea"/>
                        </a:rPr>
                        <a:t>４月</a:t>
                      </a:r>
                      <a:r>
                        <a:rPr kumimoji="1" lang="en-US" altLang="ja-JP" dirty="0">
                          <a:latin typeface="+mj-ea"/>
                          <a:ea typeface="+mj-ea"/>
                        </a:rPr>
                        <a:t>20</a:t>
                      </a:r>
                      <a:r>
                        <a:rPr kumimoji="1" lang="ja-JP" altLang="en-US" dirty="0">
                          <a:latin typeface="+mj-ea"/>
                          <a:ea typeface="+mj-ea"/>
                        </a:rPr>
                        <a:t>日（木）</a:t>
                      </a:r>
                    </a:p>
                  </a:txBody>
                  <a:tcPr/>
                </a:tc>
                <a:extLst>
                  <a:ext uri="{0D108BD9-81ED-4DB2-BD59-A6C34878D82A}">
                    <a16:rowId xmlns:a16="http://schemas.microsoft.com/office/drawing/2014/main" val="2279209092"/>
                  </a:ext>
                </a:extLst>
              </a:tr>
            </a:tbl>
          </a:graphicData>
        </a:graphic>
      </p:graphicFrame>
    </p:spTree>
    <p:extLst>
      <p:ext uri="{BB962C8B-B14F-4D97-AF65-F5344CB8AC3E}">
        <p14:creationId xmlns:p14="http://schemas.microsoft.com/office/powerpoint/2010/main" val="1009095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072445" y="839555"/>
            <a:ext cx="10668000" cy="1143000"/>
          </a:xfrm>
        </p:spPr>
        <p:txBody>
          <a:bodyPr rtlCol="0">
            <a:normAutofit/>
          </a:bodyPr>
          <a:lstStyle/>
          <a:p>
            <a:pPr rtl="0"/>
            <a:r>
              <a:rPr lang="ja-JP" altLang="en-US" sz="4000" dirty="0">
                <a:latin typeface="Meiryo UI" panose="020B0604030504040204" pitchFamily="50" charset="-128"/>
                <a:ea typeface="Meiryo UI" panose="020B0604030504040204" pitchFamily="50" charset="-128"/>
              </a:rPr>
              <a:t>内容</a:t>
            </a:r>
          </a:p>
        </p:txBody>
      </p:sp>
      <p:sp>
        <p:nvSpPr>
          <p:cNvPr id="2" name="コンテンツ プレースホルダー 1"/>
          <p:cNvSpPr>
            <a:spLocks noGrp="1"/>
          </p:cNvSpPr>
          <p:nvPr>
            <p:ph idx="1"/>
          </p:nvPr>
        </p:nvSpPr>
        <p:spPr>
          <a:xfrm>
            <a:off x="1727199" y="2505343"/>
            <a:ext cx="8263467" cy="3817902"/>
          </a:xfrm>
        </p:spPr>
        <p:txBody>
          <a:bodyPr rtlCol="0">
            <a:normAutofit/>
          </a:bodyPr>
          <a:lstStyle/>
          <a:p>
            <a:pPr marL="0" indent="0" rtl="0">
              <a:buNone/>
            </a:pPr>
            <a:r>
              <a:rPr lang="ja-JP" altLang="en-US" dirty="0">
                <a:latin typeface="ＭＳ Ｐゴシック" panose="020B0600070205080204" pitchFamily="50" charset="-128"/>
                <a:ea typeface="ＭＳ Ｐゴシック" panose="020B0600070205080204" pitchFamily="50" charset="-128"/>
              </a:rPr>
              <a:t>１．　活動期間および開催方法</a:t>
            </a:r>
            <a:endParaRPr lang="en-US" altLang="ja-JP" dirty="0">
              <a:latin typeface="ＭＳ Ｐゴシック" panose="020B0600070205080204" pitchFamily="50" charset="-128"/>
              <a:ea typeface="ＭＳ Ｐゴシック" panose="020B0600070205080204" pitchFamily="50" charset="-128"/>
            </a:endParaRPr>
          </a:p>
          <a:p>
            <a:pPr marL="0" indent="0" rtl="0">
              <a:buNone/>
            </a:pPr>
            <a:r>
              <a:rPr lang="ja-JP" altLang="en-US" dirty="0">
                <a:latin typeface="ＭＳ Ｐゴシック" panose="020B0600070205080204" pitchFamily="50" charset="-128"/>
                <a:ea typeface="ＭＳ Ｐゴシック" panose="020B0600070205080204" pitchFamily="50" charset="-128"/>
              </a:rPr>
              <a:t>２．　活動方針および研究テーマ</a:t>
            </a:r>
            <a:endParaRPr lang="en-US" altLang="ja-JP" dirty="0">
              <a:latin typeface="ＭＳ Ｐゴシック" panose="020B0600070205080204" pitchFamily="50" charset="-128"/>
              <a:ea typeface="ＭＳ Ｐゴシック" panose="020B0600070205080204" pitchFamily="50" charset="-128"/>
            </a:endParaRPr>
          </a:p>
          <a:p>
            <a:pPr marL="0" indent="0" rtl="0">
              <a:buNone/>
            </a:pPr>
            <a:r>
              <a:rPr lang="ja-JP" altLang="en-US" dirty="0">
                <a:latin typeface="ＭＳ Ｐゴシック" panose="020B0600070205080204" pitchFamily="50" charset="-128"/>
                <a:ea typeface="ＭＳ Ｐゴシック" panose="020B0600070205080204" pitchFamily="50" charset="-128"/>
              </a:rPr>
              <a:t>３．　検討の進め方</a:t>
            </a:r>
            <a:endParaRPr lang="en-US" altLang="ja-JP" dirty="0">
              <a:latin typeface="ＭＳ Ｐゴシック" panose="020B0600070205080204" pitchFamily="50" charset="-128"/>
              <a:ea typeface="ＭＳ Ｐゴシック" panose="020B0600070205080204" pitchFamily="50" charset="-128"/>
            </a:endParaRPr>
          </a:p>
          <a:p>
            <a:pPr marL="0" indent="0" rtl="0">
              <a:buNone/>
            </a:pPr>
            <a:r>
              <a:rPr lang="ja-JP" altLang="en-US" dirty="0">
                <a:latin typeface="ＭＳ Ｐゴシック" panose="020B0600070205080204" pitchFamily="50" charset="-128"/>
                <a:ea typeface="ＭＳ Ｐゴシック" panose="020B0600070205080204" pitchFamily="50" charset="-128"/>
              </a:rPr>
              <a:t>４．　ご参加に当たって</a:t>
            </a:r>
            <a:endParaRPr lang="en-US" altLang="ja-JP" dirty="0">
              <a:latin typeface="ＭＳ Ｐゴシック" panose="020B0600070205080204" pitchFamily="50" charset="-128"/>
              <a:ea typeface="ＭＳ Ｐゴシック" panose="020B0600070205080204" pitchFamily="50" charset="-128"/>
            </a:endParaRPr>
          </a:p>
          <a:p>
            <a:pPr marL="0" indent="0" rtl="0">
              <a:buNone/>
            </a:pPr>
            <a:r>
              <a:rPr lang="ja-JP" altLang="en-US" dirty="0">
                <a:latin typeface="ＭＳ Ｐゴシック" panose="020B0600070205080204" pitchFamily="50" charset="-128"/>
                <a:ea typeface="ＭＳ Ｐゴシック" panose="020B0600070205080204" pitchFamily="50" charset="-128"/>
              </a:rPr>
              <a:t>５．　費用等</a:t>
            </a:r>
            <a:endParaRPr lang="en-US" altLang="ja-JP" dirty="0">
              <a:latin typeface="ＭＳ Ｐゴシック" panose="020B0600070205080204" pitchFamily="50" charset="-128"/>
              <a:ea typeface="ＭＳ Ｐゴシック" panose="020B0600070205080204" pitchFamily="50" charset="-128"/>
            </a:endParaRPr>
          </a:p>
          <a:p>
            <a:pPr marL="0" indent="0" rtl="0">
              <a:buNone/>
            </a:pPr>
            <a:r>
              <a:rPr lang="ja-JP" altLang="en-US" dirty="0">
                <a:latin typeface="ＭＳ Ｐゴシック" panose="020B0600070205080204" pitchFamily="50" charset="-128"/>
                <a:ea typeface="ＭＳ Ｐゴシック" panose="020B0600070205080204" pitchFamily="50" charset="-128"/>
              </a:rPr>
              <a:t>６．　各回のご案内方法および年間開催予定</a:t>
            </a:r>
            <a:endParaRPr lang="ja-JP" altLang="en-US" dirty="0"/>
          </a:p>
        </p:txBody>
      </p:sp>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66044" y="568622"/>
            <a:ext cx="10972801" cy="955378"/>
          </a:xfrm>
        </p:spPr>
        <p:txBody>
          <a:bodyPr rtlCol="0">
            <a:normAutofit/>
          </a:bodyPr>
          <a:lstStyle/>
          <a:p>
            <a:pPr rtl="0"/>
            <a:r>
              <a:rPr lang="ja-JP" altLang="en-US" sz="4000" dirty="0">
                <a:latin typeface="Meiryo UI" panose="020B0604030504040204" pitchFamily="50" charset="-128"/>
                <a:ea typeface="Meiryo UI" panose="020B0604030504040204" pitchFamily="50" charset="-128"/>
              </a:rPr>
              <a:t>１．活動期間および開催方法</a:t>
            </a:r>
          </a:p>
        </p:txBody>
      </p:sp>
      <p:sp>
        <p:nvSpPr>
          <p:cNvPr id="2" name="コンテンツ プレースホルダー 1"/>
          <p:cNvSpPr>
            <a:spLocks noGrp="1"/>
          </p:cNvSpPr>
          <p:nvPr>
            <p:ph idx="1"/>
          </p:nvPr>
        </p:nvSpPr>
        <p:spPr>
          <a:xfrm>
            <a:off x="666044" y="1670756"/>
            <a:ext cx="10769600" cy="4899378"/>
          </a:xfrm>
        </p:spPr>
        <p:txBody>
          <a:bodyPr rtlCol="0">
            <a:normAutofit fontScale="92500" lnSpcReduction="10000"/>
          </a:bodyPr>
          <a:lstStyle/>
          <a:p>
            <a:pPr marL="0" indent="0" rtl="0">
              <a:buNone/>
            </a:pPr>
            <a:r>
              <a:rPr lang="ja-JP" altLang="en-US" dirty="0">
                <a:latin typeface="ＭＳ Ｐゴシック" panose="020B0600070205080204" pitchFamily="50" charset="-128"/>
                <a:ea typeface="ＭＳ Ｐゴシック" panose="020B0600070205080204" pitchFamily="50" charset="-128"/>
              </a:rPr>
              <a:t>（１）　活動期間</a:t>
            </a:r>
            <a:endParaRPr lang="en-US" altLang="ja-JP" dirty="0">
              <a:latin typeface="ＭＳ Ｐゴシック" panose="020B0600070205080204" pitchFamily="50" charset="-128"/>
              <a:ea typeface="ＭＳ Ｐゴシック" panose="020B0600070205080204" pitchFamily="50" charset="-128"/>
            </a:endParaRPr>
          </a:p>
          <a:p>
            <a:pPr marL="0" indent="0" rtl="0">
              <a:buNone/>
            </a:pPr>
            <a:r>
              <a:rPr lang="ja-JP" altLang="en-US" dirty="0">
                <a:latin typeface="ＭＳ Ｐゴシック" panose="020B0600070205080204" pitchFamily="50" charset="-128"/>
                <a:ea typeface="ＭＳ Ｐゴシック" panose="020B0600070205080204" pitchFamily="50" charset="-128"/>
              </a:rPr>
              <a:t>　　　　</a:t>
            </a:r>
            <a:r>
              <a:rPr lang="en-US" altLang="ja-JP" dirty="0">
                <a:latin typeface="ＭＳ Ｐゴシック" panose="020B0600070205080204" pitchFamily="50" charset="-128"/>
                <a:ea typeface="ＭＳ Ｐゴシック" panose="020B0600070205080204" pitchFamily="50" charset="-128"/>
              </a:rPr>
              <a:t>2022</a:t>
            </a:r>
            <a:r>
              <a:rPr lang="ja-JP" altLang="en-US" dirty="0">
                <a:latin typeface="ＭＳ Ｐゴシック" panose="020B0600070205080204" pitchFamily="50" charset="-128"/>
                <a:ea typeface="ＭＳ Ｐゴシック" panose="020B0600070205080204" pitchFamily="50" charset="-128"/>
              </a:rPr>
              <a:t>年</a:t>
            </a:r>
            <a:r>
              <a:rPr lang="en-US" altLang="ja-JP" dirty="0">
                <a:latin typeface="ＭＳ Ｐゴシック" panose="020B0600070205080204" pitchFamily="50" charset="-128"/>
                <a:ea typeface="ＭＳ Ｐゴシック" panose="020B0600070205080204" pitchFamily="50" charset="-128"/>
              </a:rPr>
              <a:t>10</a:t>
            </a:r>
            <a:r>
              <a:rPr lang="ja-JP" altLang="en-US" dirty="0">
                <a:latin typeface="ＭＳ Ｐゴシック" panose="020B0600070205080204" pitchFamily="50" charset="-128"/>
                <a:ea typeface="ＭＳ Ｐゴシック" panose="020B0600070205080204" pitchFamily="50" charset="-128"/>
              </a:rPr>
              <a:t>月　～　</a:t>
            </a:r>
            <a:r>
              <a:rPr lang="en-US" altLang="ja-JP" dirty="0">
                <a:latin typeface="ＭＳ Ｐゴシック" panose="020B0600070205080204" pitchFamily="50" charset="-128"/>
                <a:ea typeface="ＭＳ Ｐゴシック" panose="020B0600070205080204" pitchFamily="50" charset="-128"/>
              </a:rPr>
              <a:t>2023</a:t>
            </a:r>
            <a:r>
              <a:rPr lang="ja-JP" altLang="en-US" dirty="0">
                <a:latin typeface="ＭＳ Ｐゴシック" panose="020B0600070205080204" pitchFamily="50" charset="-128"/>
                <a:ea typeface="ＭＳ Ｐゴシック" panose="020B0600070205080204" pitchFamily="50" charset="-128"/>
              </a:rPr>
              <a:t>年</a:t>
            </a:r>
            <a:r>
              <a:rPr lang="en-US" altLang="ja-JP" dirty="0">
                <a:latin typeface="ＭＳ Ｐゴシック" panose="020B0600070205080204" pitchFamily="50" charset="-128"/>
                <a:ea typeface="ＭＳ Ｐゴシック" panose="020B0600070205080204" pitchFamily="50" charset="-128"/>
              </a:rPr>
              <a:t>4</a:t>
            </a:r>
            <a:r>
              <a:rPr lang="ja-JP" altLang="en-US" dirty="0">
                <a:latin typeface="ＭＳ Ｐゴシック" panose="020B0600070205080204" pitchFamily="50" charset="-128"/>
                <a:ea typeface="ＭＳ Ｐゴシック" panose="020B0600070205080204" pitchFamily="50" charset="-128"/>
              </a:rPr>
              <a:t>月（予定）</a:t>
            </a:r>
            <a:endParaRPr lang="en-US" altLang="ja-JP" dirty="0">
              <a:latin typeface="ＭＳ Ｐゴシック" panose="020B0600070205080204" pitchFamily="50" charset="-128"/>
              <a:ea typeface="ＭＳ Ｐゴシック" panose="020B0600070205080204" pitchFamily="50" charset="-128"/>
            </a:endParaRPr>
          </a:p>
          <a:p>
            <a:pPr marL="0" indent="0" rtl="0">
              <a:buNone/>
            </a:pPr>
            <a:endParaRPr lang="en-US" altLang="ja-JP" dirty="0">
              <a:latin typeface="ＭＳ Ｐゴシック" panose="020B0600070205080204" pitchFamily="50" charset="-128"/>
              <a:ea typeface="ＭＳ Ｐゴシック" panose="020B0600070205080204" pitchFamily="50" charset="-128"/>
            </a:endParaRPr>
          </a:p>
          <a:p>
            <a:pPr marL="0" indent="0" rtl="0">
              <a:buNone/>
            </a:pPr>
            <a:r>
              <a:rPr lang="ja-JP" altLang="en-US" dirty="0">
                <a:latin typeface="ＭＳ Ｐゴシック" panose="020B0600070205080204" pitchFamily="50" charset="-128"/>
                <a:ea typeface="ＭＳ Ｐゴシック" panose="020B0600070205080204" pitchFamily="50" charset="-128"/>
              </a:rPr>
              <a:t>（２）　開催方法</a:t>
            </a:r>
            <a:endParaRPr lang="en-US" altLang="ja-JP" dirty="0">
              <a:latin typeface="ＭＳ Ｐゴシック" panose="020B0600070205080204" pitchFamily="50" charset="-128"/>
              <a:ea typeface="ＭＳ Ｐゴシック" panose="020B0600070205080204" pitchFamily="50" charset="-128"/>
            </a:endParaRPr>
          </a:p>
          <a:p>
            <a:pPr marL="0" indent="0" rtl="0">
              <a:buNone/>
            </a:pPr>
            <a:r>
              <a:rPr lang="ja-JP" altLang="en-US" dirty="0">
                <a:latin typeface="ＭＳ Ｐゴシック" panose="020B0600070205080204" pitchFamily="50" charset="-128"/>
                <a:ea typeface="ＭＳ Ｐゴシック" panose="020B0600070205080204" pitchFamily="50" charset="-128"/>
              </a:rPr>
              <a:t>　　■　「オンライン開催」と「会場開催」を組み合わせて開催します。</a:t>
            </a:r>
            <a:endParaRPr lang="en-US" altLang="ja-JP" dirty="0">
              <a:latin typeface="ＭＳ Ｐゴシック" panose="020B0600070205080204" pitchFamily="50" charset="-128"/>
              <a:ea typeface="ＭＳ Ｐゴシック" panose="020B0600070205080204" pitchFamily="50" charset="-128"/>
            </a:endParaRPr>
          </a:p>
          <a:p>
            <a:pPr marL="0" indent="0" rtl="0">
              <a:buNone/>
            </a:pPr>
            <a:r>
              <a:rPr lang="ja-JP" altLang="en-US" dirty="0">
                <a:latin typeface="ＭＳ Ｐゴシック" panose="020B0600070205080204" pitchFamily="50" charset="-128"/>
                <a:ea typeface="ＭＳ Ｐゴシック" panose="020B0600070205080204" pitchFamily="50" charset="-128"/>
              </a:rPr>
              <a:t>　　■　参加者募集時に、希望する参加形態として、「主にオンライン参加」か</a:t>
            </a:r>
            <a:endParaRPr lang="en-US" altLang="ja-JP" dirty="0">
              <a:latin typeface="ＭＳ Ｐゴシック" panose="020B0600070205080204" pitchFamily="50" charset="-128"/>
              <a:ea typeface="ＭＳ Ｐゴシック" panose="020B0600070205080204" pitchFamily="50" charset="-128"/>
            </a:endParaRPr>
          </a:p>
          <a:p>
            <a:pPr marL="0" indent="0" rtl="0">
              <a:buNone/>
            </a:pPr>
            <a:r>
              <a:rPr lang="ja-JP" altLang="en-US" dirty="0">
                <a:latin typeface="ＭＳ Ｐゴシック" panose="020B0600070205080204" pitchFamily="50" charset="-128"/>
                <a:ea typeface="ＭＳ Ｐゴシック" panose="020B0600070205080204" pitchFamily="50" charset="-128"/>
              </a:rPr>
              <a:t>　　　　「主に会場参加」かをお聞きします。研究会の活動は、チーム活動が中心に</a:t>
            </a:r>
            <a:endParaRPr lang="en-US" altLang="ja-JP" dirty="0">
              <a:latin typeface="ＭＳ Ｐゴシック" panose="020B0600070205080204" pitchFamily="50" charset="-128"/>
              <a:ea typeface="ＭＳ Ｐゴシック" panose="020B0600070205080204" pitchFamily="50" charset="-128"/>
            </a:endParaRPr>
          </a:p>
          <a:p>
            <a:pPr marL="0" indent="0" rtl="0">
              <a:buNone/>
            </a:pPr>
            <a:r>
              <a:rPr lang="ja-JP" altLang="en-US" dirty="0">
                <a:latin typeface="ＭＳ Ｐゴシック" panose="020B0600070205080204" pitchFamily="50" charset="-128"/>
                <a:ea typeface="ＭＳ Ｐゴシック" panose="020B0600070205080204" pitchFamily="50" charset="-128"/>
              </a:rPr>
              <a:t>　　　　なりますが、そのチーム編成に当たりご希望を考慮します（</a:t>
            </a:r>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状況次第では</a:t>
            </a:r>
            <a:endParaRPr lang="en-US" altLang="ja-JP" dirty="0">
              <a:latin typeface="ＭＳ Ｐゴシック" panose="020B0600070205080204" pitchFamily="50" charset="-128"/>
              <a:ea typeface="ＭＳ Ｐゴシック" panose="020B0600070205080204" pitchFamily="50" charset="-128"/>
            </a:endParaRPr>
          </a:p>
          <a:p>
            <a:pPr marL="0" indent="0" rtl="0">
              <a:buNone/>
            </a:pPr>
            <a:r>
              <a:rPr lang="ja-JP" altLang="en-US" dirty="0">
                <a:latin typeface="ＭＳ Ｐゴシック" panose="020B0600070205080204" pitchFamily="50" charset="-128"/>
                <a:ea typeface="ＭＳ Ｐゴシック" panose="020B0600070205080204" pitchFamily="50" charset="-128"/>
              </a:rPr>
              <a:t>　　　　ご希望に添えない場合もあり得ますので予めご了承ください）。</a:t>
            </a:r>
            <a:endParaRPr lang="en-US" altLang="ja-JP" dirty="0">
              <a:latin typeface="ＭＳ Ｐゴシック" panose="020B0600070205080204" pitchFamily="50" charset="-128"/>
              <a:ea typeface="ＭＳ Ｐゴシック" panose="020B0600070205080204" pitchFamily="50" charset="-128"/>
            </a:endParaRPr>
          </a:p>
          <a:p>
            <a:pPr marL="0" indent="0" rtl="0">
              <a:buNone/>
            </a:pPr>
            <a:r>
              <a:rPr lang="ja-JP" altLang="en-US" dirty="0">
                <a:latin typeface="ＭＳ Ｐゴシック" panose="020B0600070205080204" pitchFamily="50" charset="-128"/>
                <a:ea typeface="ＭＳ Ｐゴシック" panose="020B0600070205080204" pitchFamily="50" charset="-128"/>
              </a:rPr>
              <a:t>　　　　なお、実際に各回のチーム会合の開催形態をどちらにするかは、各チーム</a:t>
            </a:r>
            <a:endParaRPr lang="en-US" altLang="ja-JP" dirty="0">
              <a:latin typeface="ＭＳ Ｐゴシック" panose="020B0600070205080204" pitchFamily="50" charset="-128"/>
              <a:ea typeface="ＭＳ Ｐゴシック" panose="020B0600070205080204" pitchFamily="50" charset="-128"/>
            </a:endParaRPr>
          </a:p>
          <a:p>
            <a:pPr marL="0" indent="0" rtl="0">
              <a:buNone/>
            </a:pPr>
            <a:r>
              <a:rPr lang="ja-JP" altLang="en-US" dirty="0">
                <a:latin typeface="ＭＳ Ｐゴシック" panose="020B0600070205080204" pitchFamily="50" charset="-128"/>
                <a:ea typeface="ＭＳ Ｐゴシック" panose="020B0600070205080204" pitchFamily="50" charset="-128"/>
              </a:rPr>
              <a:t>　　　　の意向を踏まえて、幹事会で調整のうえ決定します。</a:t>
            </a:r>
            <a:endParaRPr lang="en-US" altLang="ja-JP" dirty="0">
              <a:latin typeface="ＭＳ Ｐゴシック" panose="020B0600070205080204" pitchFamily="50" charset="-128"/>
              <a:ea typeface="ＭＳ Ｐゴシック" panose="020B0600070205080204" pitchFamily="50" charset="-128"/>
            </a:endParaRPr>
          </a:p>
          <a:p>
            <a:pPr marL="0" indent="0" rtl="0">
              <a:buNone/>
            </a:pPr>
            <a:r>
              <a:rPr lang="ja-JP" altLang="en-US" dirty="0">
                <a:latin typeface="ＭＳ Ｐゴシック" panose="020B0600070205080204" pitchFamily="50" charset="-128"/>
                <a:ea typeface="ＭＳ Ｐゴシック" panose="020B0600070205080204" pitchFamily="50" charset="-128"/>
              </a:rPr>
              <a:t>　　■　「会場開催」の場合の会場は、当協会本部会議室（</a:t>
            </a:r>
            <a:r>
              <a:rPr lang="en-US" altLang="ja-JP" dirty="0">
                <a:latin typeface="ＭＳ Ｐゴシック" panose="020B0600070205080204" pitchFamily="50" charset="-128"/>
                <a:ea typeface="ＭＳ Ｐゴシック" panose="020B0600070205080204" pitchFamily="50" charset="-128"/>
              </a:rPr>
              <a:t>13</a:t>
            </a:r>
            <a:r>
              <a:rPr lang="ja-JP" altLang="en-US" dirty="0">
                <a:latin typeface="ＭＳ Ｐゴシック" panose="020B0600070205080204" pitchFamily="50" charset="-128"/>
                <a:ea typeface="ＭＳ Ｐゴシック" panose="020B0600070205080204" pitchFamily="50" charset="-128"/>
              </a:rPr>
              <a:t>階）です。</a:t>
            </a:r>
            <a:endParaRPr lang="en-US" altLang="ja-JP"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015965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67644" y="839555"/>
            <a:ext cx="10972801" cy="955378"/>
          </a:xfrm>
        </p:spPr>
        <p:txBody>
          <a:bodyPr rtlCol="0">
            <a:normAutofit/>
          </a:bodyPr>
          <a:lstStyle/>
          <a:p>
            <a:pPr rtl="0"/>
            <a:r>
              <a:rPr lang="ja-JP" altLang="en-US" sz="4000" dirty="0"/>
              <a:t>２</a:t>
            </a:r>
            <a:r>
              <a:rPr lang="ja-JP" altLang="en-US" sz="4000" dirty="0">
                <a:latin typeface="Meiryo UI" panose="020B0604030504040204" pitchFamily="50" charset="-128"/>
                <a:ea typeface="Meiryo UI" panose="020B0604030504040204" pitchFamily="50" charset="-128"/>
              </a:rPr>
              <a:t>．活動方針および研究テーマ（１</a:t>
            </a:r>
            <a:r>
              <a:rPr lang="en-US" altLang="ja-JP" sz="4000" dirty="0">
                <a:latin typeface="Meiryo UI" panose="020B0604030504040204" pitchFamily="50" charset="-128"/>
                <a:ea typeface="Meiryo UI" panose="020B0604030504040204" pitchFamily="50" charset="-128"/>
              </a:rPr>
              <a:t>/</a:t>
            </a:r>
            <a:r>
              <a:rPr lang="ja-JP" altLang="en-US" sz="4000" dirty="0">
                <a:latin typeface="Meiryo UI" panose="020B0604030504040204" pitchFamily="50" charset="-128"/>
                <a:ea typeface="Meiryo UI" panose="020B0604030504040204" pitchFamily="50" charset="-128"/>
              </a:rPr>
              <a:t>２）</a:t>
            </a:r>
          </a:p>
        </p:txBody>
      </p:sp>
      <p:sp>
        <p:nvSpPr>
          <p:cNvPr id="2" name="コンテンツ プレースホルダー 1"/>
          <p:cNvSpPr>
            <a:spLocks noGrp="1"/>
          </p:cNvSpPr>
          <p:nvPr>
            <p:ph idx="1"/>
          </p:nvPr>
        </p:nvSpPr>
        <p:spPr>
          <a:xfrm>
            <a:off x="767643" y="2098942"/>
            <a:ext cx="10476089" cy="4245413"/>
          </a:xfrm>
        </p:spPr>
        <p:txBody>
          <a:bodyPr rtlCol="0">
            <a:normAutofit/>
          </a:bodyPr>
          <a:lstStyle/>
          <a:p>
            <a:pPr marL="0" indent="0" rtl="0">
              <a:buNone/>
            </a:pPr>
            <a:r>
              <a:rPr lang="ja-JP" altLang="en-US" sz="2400" dirty="0">
                <a:latin typeface="ＭＳ Ｐゴシック" panose="020B0600070205080204" pitchFamily="50" charset="-128"/>
                <a:ea typeface="ＭＳ Ｐゴシック" panose="020B0600070205080204" pitchFamily="50" charset="-128"/>
              </a:rPr>
              <a:t>（１）　活動方針</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　監査役スタッフ研究会は、監査役スタッフ自らが、監査役スタッフの果た</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すべき役割と監査手法等を研究し、その成果を発表することにより、</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en-US" altLang="ja-JP" sz="2400"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スタッフ業務のレベルアップ、ひいては監査役等（監査委員会、監査等</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en-US" altLang="ja-JP" sz="2400"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委員会、監事を含む）の監査の質の向上に資することを目指します。</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（２）　研究テーマ</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a:t>
            </a:r>
            <a:r>
              <a:rPr lang="ja-JP" altLang="en-US" sz="24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「監査の実効性と効率性の向上を目指して</a:t>
            </a:r>
            <a:endParaRPr lang="en-US" altLang="ja-JP" sz="24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pPr marL="0" indent="0" rtl="0">
              <a:buNone/>
            </a:pPr>
            <a:r>
              <a:rPr lang="ja-JP" altLang="en-US" sz="24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ー各監査業務の目的から紐解く有効な監査の在り方ー」　</a:t>
            </a:r>
            <a:endParaRPr lang="en-US" altLang="ja-JP" sz="24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816835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67644" y="839555"/>
            <a:ext cx="10972801" cy="955378"/>
          </a:xfrm>
        </p:spPr>
        <p:txBody>
          <a:bodyPr rtlCol="0">
            <a:normAutofit/>
          </a:bodyPr>
          <a:lstStyle/>
          <a:p>
            <a:pPr rtl="0"/>
            <a:r>
              <a:rPr lang="ja-JP" altLang="en-US" sz="4000" dirty="0"/>
              <a:t>２</a:t>
            </a:r>
            <a:r>
              <a:rPr lang="ja-JP" altLang="en-US" sz="4000" dirty="0">
                <a:latin typeface="Meiryo UI" panose="020B0604030504040204" pitchFamily="50" charset="-128"/>
                <a:ea typeface="Meiryo UI" panose="020B0604030504040204" pitchFamily="50" charset="-128"/>
              </a:rPr>
              <a:t>．活動方針および研究テーマ（２</a:t>
            </a:r>
            <a:r>
              <a:rPr lang="en-US" altLang="ja-JP" sz="4000" dirty="0">
                <a:latin typeface="Meiryo UI" panose="020B0604030504040204" pitchFamily="50" charset="-128"/>
                <a:ea typeface="Meiryo UI" panose="020B0604030504040204" pitchFamily="50" charset="-128"/>
              </a:rPr>
              <a:t>/</a:t>
            </a:r>
            <a:r>
              <a:rPr lang="ja-JP" altLang="en-US" sz="4000" dirty="0">
                <a:latin typeface="Meiryo UI" panose="020B0604030504040204" pitchFamily="50" charset="-128"/>
                <a:ea typeface="Meiryo UI" panose="020B0604030504040204" pitchFamily="50" charset="-128"/>
              </a:rPr>
              <a:t>２）</a:t>
            </a:r>
          </a:p>
        </p:txBody>
      </p:sp>
      <p:sp>
        <p:nvSpPr>
          <p:cNvPr id="2" name="コンテンツ プレースホルダー 1"/>
          <p:cNvSpPr>
            <a:spLocks noGrp="1"/>
          </p:cNvSpPr>
          <p:nvPr>
            <p:ph idx="1"/>
          </p:nvPr>
        </p:nvSpPr>
        <p:spPr>
          <a:xfrm>
            <a:off x="767644" y="2077157"/>
            <a:ext cx="10476089" cy="4380088"/>
          </a:xfrm>
        </p:spPr>
        <p:txBody>
          <a:bodyPr rtlCol="0">
            <a:normAutofit lnSpcReduction="10000"/>
          </a:bodyPr>
          <a:lstStyle/>
          <a:p>
            <a:pPr marL="0" indent="0" rtl="0">
              <a:buNone/>
            </a:pPr>
            <a:r>
              <a:rPr lang="ja-JP" altLang="en-US" sz="2400" dirty="0">
                <a:latin typeface="ＭＳ Ｐゴシック" panose="020B0600070205080204" pitchFamily="50" charset="-128"/>
                <a:ea typeface="ＭＳ Ｐゴシック" panose="020B0600070205080204" pitchFamily="50" charset="-128"/>
              </a:rPr>
              <a:t>（２）　研究テーマ</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　当研究会では、過去</a:t>
            </a:r>
            <a:r>
              <a:rPr lang="en-US" altLang="ja-JP" sz="2400" dirty="0">
                <a:latin typeface="ＭＳ Ｐゴシック" panose="020B0600070205080204" pitchFamily="50" charset="-128"/>
                <a:ea typeface="ＭＳ Ｐゴシック" panose="020B0600070205080204" pitchFamily="50" charset="-128"/>
              </a:rPr>
              <a:t>2</a:t>
            </a:r>
            <a:r>
              <a:rPr lang="ja-JP" altLang="en-US" sz="2400" dirty="0">
                <a:latin typeface="ＭＳ Ｐゴシック" panose="020B0600070205080204" pitchFamily="50" charset="-128"/>
                <a:ea typeface="ＭＳ Ｐゴシック" panose="020B0600070205080204" pitchFamily="50" charset="-128"/>
              </a:rPr>
              <a:t>年間、“オレンジ本”の改定に取り組んできました。</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大量の資料が対象となったため、各チームが“分業体制”で当たりました。</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一方でこの検討方法は、参加メンバーにとり、“担当外の分野が研究・</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勉強できなかった”との思いも残りました。　</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　こうした経験も踏まえて、新年度の研究では、研究対象を“スタッフの誰も</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が関わる重要業務”に絞り、また、監査の実効性と効率性の更なる向上を</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en-US" altLang="ja-JP" sz="2400"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目指して、“各監査業務の制度趣旨や目的を十分に理解する”ことを出発</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点とし、有効な監査の方法を探ることとしました。</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endParaRPr lang="en-US" altLang="ja-JP" sz="24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4277939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67644" y="839555"/>
            <a:ext cx="10972801" cy="955378"/>
          </a:xfrm>
        </p:spPr>
        <p:txBody>
          <a:bodyPr rtlCol="0">
            <a:normAutofit/>
          </a:bodyPr>
          <a:lstStyle/>
          <a:p>
            <a:pPr rtl="0"/>
            <a:r>
              <a:rPr lang="ja-JP" altLang="en-US" sz="4000" dirty="0"/>
              <a:t>３</a:t>
            </a:r>
            <a:r>
              <a:rPr lang="ja-JP" altLang="en-US" sz="4000" dirty="0">
                <a:latin typeface="Meiryo UI" panose="020B0604030504040204" pitchFamily="50" charset="-128"/>
                <a:ea typeface="Meiryo UI" panose="020B0604030504040204" pitchFamily="50" charset="-128"/>
              </a:rPr>
              <a:t>．検討の進め方（１</a:t>
            </a:r>
            <a:r>
              <a:rPr lang="en-US" altLang="ja-JP" sz="4000" dirty="0">
                <a:latin typeface="Meiryo UI" panose="020B0604030504040204" pitchFamily="50" charset="-128"/>
                <a:ea typeface="Meiryo UI" panose="020B0604030504040204" pitchFamily="50" charset="-128"/>
              </a:rPr>
              <a:t>/</a:t>
            </a:r>
            <a:r>
              <a:rPr lang="ja-JP" altLang="en-US" sz="4000" dirty="0">
                <a:latin typeface="Meiryo UI" panose="020B0604030504040204" pitchFamily="50" charset="-128"/>
                <a:ea typeface="Meiryo UI" panose="020B0604030504040204" pitchFamily="50" charset="-128"/>
              </a:rPr>
              <a:t>３）</a:t>
            </a:r>
          </a:p>
        </p:txBody>
      </p:sp>
      <p:sp>
        <p:nvSpPr>
          <p:cNvPr id="2" name="コンテンツ プレースホルダー 1"/>
          <p:cNvSpPr>
            <a:spLocks noGrp="1"/>
          </p:cNvSpPr>
          <p:nvPr>
            <p:ph idx="1"/>
          </p:nvPr>
        </p:nvSpPr>
        <p:spPr>
          <a:xfrm>
            <a:off x="767643" y="2009422"/>
            <a:ext cx="10476089" cy="4515556"/>
          </a:xfrm>
        </p:spPr>
        <p:txBody>
          <a:bodyPr rtlCol="0">
            <a:normAutofit fontScale="92500"/>
          </a:bodyPr>
          <a:lstStyle/>
          <a:p>
            <a:pPr marL="0" indent="0" rtl="0">
              <a:buNone/>
            </a:pPr>
            <a:r>
              <a:rPr lang="ja-JP" altLang="en-US" sz="2400" dirty="0">
                <a:latin typeface="ＭＳ Ｐゴシック" panose="020B0600070205080204" pitchFamily="50" charset="-128"/>
                <a:ea typeface="ＭＳ Ｐゴシック" panose="020B0600070205080204" pitchFamily="50" charset="-128"/>
              </a:rPr>
              <a:t>（１）　開催頻度、時間、検討体制</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　参加メンバーの中から幹事をお願いし、幹事会を構成し、幹事会を中心と</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して研究活動を行います。毎月の研究会会合では、予め幹事会において</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策定された年間の活動計画に従い検討を進めます。</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　研究会会合は、原則、毎月１回開催し、</a:t>
            </a:r>
            <a:r>
              <a:rPr lang="en-US" altLang="ja-JP" sz="2400" dirty="0">
                <a:latin typeface="ＭＳ Ｐゴシック" panose="020B0600070205080204" pitchFamily="50" charset="-128"/>
                <a:ea typeface="ＭＳ Ｐゴシック" panose="020B0600070205080204" pitchFamily="50" charset="-128"/>
              </a:rPr>
              <a:t>1</a:t>
            </a:r>
            <a:r>
              <a:rPr lang="ja-JP" altLang="en-US" sz="2400" dirty="0">
                <a:latin typeface="ＭＳ Ｐゴシック" panose="020B0600070205080204" pitchFamily="50" charset="-128"/>
                <a:ea typeface="ＭＳ Ｐゴシック" panose="020B0600070205080204" pitchFamily="50" charset="-128"/>
              </a:rPr>
              <a:t>回あたりの時間は３時間です。</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冒頭に全体会議を開催し、その後、チーム会議を行います。</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　参加メンバーをいくつかのチームに編成します。チームは、前述のとおり、</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「主にオンライン参加希望」チームと「主に会場参加希望」チームとに分けら</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れますが、各回の開催形態を実際にどちらにするかは、柔軟に対応する</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こととします。チーム編成は固定ですが、開催形態は絶対的な固定では</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en-US" altLang="ja-JP" sz="2400"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ありませんので予めご理解ください。　　　　　　　　　　　</a:t>
            </a:r>
            <a:endParaRPr lang="en-US" altLang="ja-JP" sz="24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400929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67644" y="839555"/>
            <a:ext cx="10972801" cy="955378"/>
          </a:xfrm>
        </p:spPr>
        <p:txBody>
          <a:bodyPr rtlCol="0">
            <a:normAutofit/>
          </a:bodyPr>
          <a:lstStyle/>
          <a:p>
            <a:pPr rtl="0"/>
            <a:r>
              <a:rPr lang="ja-JP" altLang="en-US" sz="4000" dirty="0"/>
              <a:t>３</a:t>
            </a:r>
            <a:r>
              <a:rPr lang="ja-JP" altLang="en-US" sz="4000" dirty="0">
                <a:latin typeface="Meiryo UI" panose="020B0604030504040204" pitchFamily="50" charset="-128"/>
                <a:ea typeface="Meiryo UI" panose="020B0604030504040204" pitchFamily="50" charset="-128"/>
              </a:rPr>
              <a:t>．検討の進め方（</a:t>
            </a:r>
            <a:r>
              <a:rPr lang="en-US" altLang="ja-JP" sz="4000" dirty="0">
                <a:latin typeface="Meiryo UI" panose="020B0604030504040204" pitchFamily="50" charset="-128"/>
                <a:ea typeface="Meiryo UI" panose="020B0604030504040204" pitchFamily="50" charset="-128"/>
              </a:rPr>
              <a:t>2/</a:t>
            </a:r>
            <a:r>
              <a:rPr lang="ja-JP" altLang="en-US" sz="4000" dirty="0">
                <a:latin typeface="Meiryo UI" panose="020B0604030504040204" pitchFamily="50" charset="-128"/>
                <a:ea typeface="Meiryo UI" panose="020B0604030504040204" pitchFamily="50" charset="-128"/>
              </a:rPr>
              <a:t>３）</a:t>
            </a:r>
          </a:p>
        </p:txBody>
      </p:sp>
      <p:sp>
        <p:nvSpPr>
          <p:cNvPr id="2" name="コンテンツ プレースホルダー 1"/>
          <p:cNvSpPr>
            <a:spLocks noGrp="1"/>
          </p:cNvSpPr>
          <p:nvPr>
            <p:ph idx="1"/>
          </p:nvPr>
        </p:nvSpPr>
        <p:spPr>
          <a:xfrm>
            <a:off x="654757" y="2098942"/>
            <a:ext cx="10701866" cy="4245413"/>
          </a:xfrm>
        </p:spPr>
        <p:txBody>
          <a:bodyPr rtlCol="0">
            <a:normAutofit lnSpcReduction="10000"/>
          </a:bodyPr>
          <a:lstStyle/>
          <a:p>
            <a:pPr marL="0" indent="0" rtl="0">
              <a:buNone/>
            </a:pPr>
            <a:r>
              <a:rPr lang="ja-JP" altLang="en-US" sz="2400" dirty="0">
                <a:latin typeface="ＭＳ Ｐゴシック" panose="020B0600070205080204" pitchFamily="50" charset="-128"/>
                <a:ea typeface="ＭＳ Ｐゴシック" panose="020B0600070205080204" pitchFamily="50" charset="-128"/>
              </a:rPr>
              <a:t>（１）　開催頻度、時間、検討体制</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　</a:t>
            </a:r>
            <a:r>
              <a:rPr lang="en-US" altLang="ja-JP" sz="2400" dirty="0">
                <a:latin typeface="ＭＳ Ｐゴシック" panose="020B0600070205080204" pitchFamily="50" charset="-128"/>
                <a:ea typeface="ＭＳ Ｐゴシック" panose="020B0600070205080204" pitchFamily="50" charset="-128"/>
              </a:rPr>
              <a:t>【</a:t>
            </a:r>
            <a:r>
              <a:rPr lang="ja-JP" altLang="en-US" sz="2400" dirty="0">
                <a:latin typeface="ＭＳ Ｐゴシック" panose="020B0600070205080204" pitchFamily="50" charset="-128"/>
                <a:ea typeface="ＭＳ Ｐゴシック" panose="020B0600070205080204" pitchFamily="50" charset="-128"/>
              </a:rPr>
              <a:t>会場開催</a:t>
            </a:r>
            <a:r>
              <a:rPr lang="en-US" altLang="ja-JP" sz="2400" dirty="0">
                <a:latin typeface="ＭＳ Ｐゴシック" panose="020B0600070205080204" pitchFamily="50" charset="-128"/>
                <a:ea typeface="ＭＳ Ｐゴシック" panose="020B0600070205080204" pitchFamily="50" charset="-128"/>
              </a:rPr>
              <a:t>】</a:t>
            </a:r>
            <a:r>
              <a:rPr lang="ja-JP" altLang="en-US" sz="2400" dirty="0">
                <a:latin typeface="ＭＳ Ｐゴシック" panose="020B0600070205080204" pitchFamily="50" charset="-128"/>
                <a:ea typeface="ＭＳ Ｐゴシック" panose="020B0600070205080204" pitchFamily="50" charset="-128"/>
              </a:rPr>
              <a:t>の場合、会場は当協会本部会議室です。</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a:t>
            </a:r>
            <a:r>
              <a:rPr lang="en-US" altLang="ja-JP" sz="2400" dirty="0">
                <a:latin typeface="ＭＳ Ｐゴシック" panose="020B0600070205080204" pitchFamily="50" charset="-128"/>
                <a:ea typeface="ＭＳ Ｐゴシック" panose="020B0600070205080204" pitchFamily="50" charset="-128"/>
              </a:rPr>
              <a:t>【</a:t>
            </a:r>
            <a:r>
              <a:rPr lang="ja-JP" altLang="en-US" sz="2400" dirty="0">
                <a:latin typeface="ＭＳ Ｐゴシック" panose="020B0600070205080204" pitchFamily="50" charset="-128"/>
                <a:ea typeface="ＭＳ Ｐゴシック" panose="020B0600070205080204" pitchFamily="50" charset="-128"/>
              </a:rPr>
              <a:t>オンライン開催</a:t>
            </a:r>
            <a:r>
              <a:rPr lang="en-US" altLang="ja-JP" sz="2400" dirty="0">
                <a:latin typeface="ＭＳ Ｐゴシック" panose="020B0600070205080204" pitchFamily="50" charset="-128"/>
                <a:ea typeface="ＭＳ Ｐゴシック" panose="020B0600070205080204" pitchFamily="50" charset="-128"/>
              </a:rPr>
              <a:t>】</a:t>
            </a:r>
            <a:r>
              <a:rPr lang="ja-JP" altLang="en-US" sz="2400" dirty="0">
                <a:latin typeface="ＭＳ Ｐゴシック" panose="020B0600070205080204" pitchFamily="50" charset="-128"/>
                <a:ea typeface="ＭＳ Ｐゴシック" panose="020B0600070205080204" pitchFamily="50" charset="-128"/>
              </a:rPr>
              <a:t>の場合、当協会では</a:t>
            </a:r>
            <a:r>
              <a:rPr lang="en-US" altLang="ja-JP" sz="2400" dirty="0">
                <a:latin typeface="ＭＳ Ｐゴシック" panose="020B0600070205080204" pitchFamily="50" charset="-128"/>
                <a:ea typeface="ＭＳ Ｐゴシック" panose="020B0600070205080204" pitchFamily="50" charset="-128"/>
              </a:rPr>
              <a:t>Microsoft</a:t>
            </a:r>
            <a:r>
              <a:rPr lang="ja-JP" altLang="en-US" sz="2400" dirty="0">
                <a:latin typeface="ＭＳ Ｐゴシック" panose="020B0600070205080204" pitchFamily="50" charset="-128"/>
                <a:ea typeface="ＭＳ Ｐゴシック" panose="020B0600070205080204" pitchFamily="50" charset="-128"/>
              </a:rPr>
              <a:t>社の</a:t>
            </a:r>
            <a:r>
              <a:rPr lang="en-US" altLang="ja-JP" sz="2400" dirty="0">
                <a:latin typeface="ＭＳ Ｐゴシック" panose="020B0600070205080204" pitchFamily="50" charset="-128"/>
                <a:ea typeface="ＭＳ Ｐゴシック" panose="020B0600070205080204" pitchFamily="50" charset="-128"/>
              </a:rPr>
              <a:t>Teams</a:t>
            </a:r>
            <a:r>
              <a:rPr lang="ja-JP" altLang="en-US" sz="2400" dirty="0">
                <a:latin typeface="ＭＳ Ｐゴシック" panose="020B0600070205080204" pitchFamily="50" charset="-128"/>
                <a:ea typeface="ＭＳ Ｐゴシック" panose="020B0600070205080204" pitchFamily="50" charset="-128"/>
              </a:rPr>
              <a:t>を使用します。</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（２）　検討方法</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　具体的に取り上げるテーマは、“スタッフの誰もが関わる業務”を念頭に、</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年間の監査活動の中から、重要かつ関心が高いと考えられる業務を</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幹事会において抽出します。各テーマ（監査業務）について、①趣旨・目的</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は何か、②監査上のポイントは何か、③実務上の悩み、工夫、好事例</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ー以上のような点について意見・情報交換を行います。</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endParaRPr lang="en-US" altLang="ja-JP" sz="24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094181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67644" y="839555"/>
            <a:ext cx="10972801" cy="955378"/>
          </a:xfrm>
        </p:spPr>
        <p:txBody>
          <a:bodyPr rtlCol="0">
            <a:normAutofit/>
          </a:bodyPr>
          <a:lstStyle/>
          <a:p>
            <a:pPr rtl="0"/>
            <a:r>
              <a:rPr lang="ja-JP" altLang="en-US" sz="4000" dirty="0"/>
              <a:t>３</a:t>
            </a:r>
            <a:r>
              <a:rPr lang="ja-JP" altLang="en-US" sz="4000" dirty="0">
                <a:latin typeface="Meiryo UI" panose="020B0604030504040204" pitchFamily="50" charset="-128"/>
                <a:ea typeface="Meiryo UI" panose="020B0604030504040204" pitchFamily="50" charset="-128"/>
              </a:rPr>
              <a:t>．検討の進め方（３</a:t>
            </a:r>
            <a:r>
              <a:rPr lang="en-US" altLang="ja-JP" sz="4000" dirty="0">
                <a:latin typeface="Meiryo UI" panose="020B0604030504040204" pitchFamily="50" charset="-128"/>
                <a:ea typeface="Meiryo UI" panose="020B0604030504040204" pitchFamily="50" charset="-128"/>
              </a:rPr>
              <a:t>/</a:t>
            </a:r>
            <a:r>
              <a:rPr lang="ja-JP" altLang="en-US" sz="4000" dirty="0">
                <a:latin typeface="Meiryo UI" panose="020B0604030504040204" pitchFamily="50" charset="-128"/>
                <a:ea typeface="Meiryo UI" panose="020B0604030504040204" pitchFamily="50" charset="-128"/>
              </a:rPr>
              <a:t>３）</a:t>
            </a:r>
          </a:p>
        </p:txBody>
      </p:sp>
      <p:sp>
        <p:nvSpPr>
          <p:cNvPr id="2" name="コンテンツ プレースホルダー 1"/>
          <p:cNvSpPr>
            <a:spLocks noGrp="1"/>
          </p:cNvSpPr>
          <p:nvPr>
            <p:ph idx="1"/>
          </p:nvPr>
        </p:nvSpPr>
        <p:spPr>
          <a:xfrm>
            <a:off x="654757" y="2098942"/>
            <a:ext cx="10701866" cy="4245413"/>
          </a:xfrm>
        </p:spPr>
        <p:txBody>
          <a:bodyPr rtlCol="0">
            <a:normAutofit fontScale="92500" lnSpcReduction="10000"/>
          </a:bodyPr>
          <a:lstStyle/>
          <a:p>
            <a:pPr marL="0" indent="0" rtl="0">
              <a:buNone/>
            </a:pPr>
            <a:r>
              <a:rPr lang="ja-JP" altLang="en-US" sz="2400" dirty="0">
                <a:latin typeface="ＭＳ Ｐゴシック" panose="020B0600070205080204" pitchFamily="50" charset="-128"/>
                <a:ea typeface="ＭＳ Ｐゴシック" panose="020B0600070205080204" pitchFamily="50" charset="-128"/>
              </a:rPr>
              <a:t>（２）　検討方法</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　研究会には、研究活動の成果を取りまとめることが求められています。</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同一テーマについて各チームが検討を行います。各チームの検討結果は、</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en-US" altLang="ja-JP" sz="2400"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チーム毎に取りまとめて頂きます。それらをさらに研究会の成果として</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en-US" altLang="ja-JP" sz="2400"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取りまとめを行います。この“研究会としての成果の取りまとめ”は、主として</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en-US" altLang="ja-JP" sz="2400"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幹事会において行われます。</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「各チームの成果物 </a:t>
            </a:r>
            <a:r>
              <a:rPr lang="en-US" altLang="ja-JP" sz="2400"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研究会の成果物」ではありませんので、ご理解下さい。</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　今後の幹事会による検討次第では、第</a:t>
            </a:r>
            <a:r>
              <a:rPr lang="en-US" altLang="ja-JP" sz="2400" dirty="0">
                <a:latin typeface="ＭＳ Ｐゴシック" panose="020B0600070205080204" pitchFamily="50" charset="-128"/>
                <a:ea typeface="ＭＳ Ｐゴシック" panose="020B0600070205080204" pitchFamily="50" charset="-128"/>
              </a:rPr>
              <a:t>50</a:t>
            </a:r>
            <a:r>
              <a:rPr lang="ja-JP" altLang="en-US" sz="2400" dirty="0">
                <a:latin typeface="ＭＳ Ｐゴシック" panose="020B0600070205080204" pitchFamily="50" charset="-128"/>
                <a:ea typeface="ＭＳ Ｐゴシック" panose="020B0600070205080204" pitchFamily="50" charset="-128"/>
              </a:rPr>
              <a:t>期および第</a:t>
            </a:r>
            <a:r>
              <a:rPr lang="en-US" altLang="ja-JP" sz="2400" dirty="0">
                <a:latin typeface="ＭＳ Ｐゴシック" panose="020B0600070205080204" pitchFamily="50" charset="-128"/>
                <a:ea typeface="ＭＳ Ｐゴシック" panose="020B0600070205080204" pitchFamily="50" charset="-128"/>
              </a:rPr>
              <a:t>51</a:t>
            </a:r>
            <a:r>
              <a:rPr lang="ja-JP" altLang="en-US" sz="2400" dirty="0">
                <a:latin typeface="ＭＳ Ｐゴシック" panose="020B0600070205080204" pitchFamily="50" charset="-128"/>
                <a:ea typeface="ＭＳ Ｐゴシック" panose="020B0600070205080204" pitchFamily="50" charset="-128"/>
              </a:rPr>
              <a:t>期の２年計画とする</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こともあり得ますので予めご了承ください。</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　研究会の成果物（報告書）は、当協会のホームページでの公表のほか、</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監査役スタッフ全国会議で冊子配布が行われる予定です。</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endParaRPr lang="en-US" altLang="ja-JP" sz="24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683833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67644" y="839555"/>
            <a:ext cx="10972801" cy="955378"/>
          </a:xfrm>
        </p:spPr>
        <p:txBody>
          <a:bodyPr rtlCol="0">
            <a:normAutofit/>
          </a:bodyPr>
          <a:lstStyle/>
          <a:p>
            <a:pPr rtl="0"/>
            <a:r>
              <a:rPr lang="ja-JP" altLang="en-US" sz="4000" dirty="0"/>
              <a:t>４</a:t>
            </a:r>
            <a:r>
              <a:rPr lang="ja-JP" altLang="en-US" sz="4000" dirty="0">
                <a:latin typeface="Meiryo UI" panose="020B0604030504040204" pitchFamily="50" charset="-128"/>
                <a:ea typeface="Meiryo UI" panose="020B0604030504040204" pitchFamily="50" charset="-128"/>
              </a:rPr>
              <a:t>．ご参加に当たって</a:t>
            </a:r>
          </a:p>
        </p:txBody>
      </p:sp>
      <p:sp>
        <p:nvSpPr>
          <p:cNvPr id="2" name="コンテンツ プレースホルダー 1"/>
          <p:cNvSpPr>
            <a:spLocks noGrp="1"/>
          </p:cNvSpPr>
          <p:nvPr>
            <p:ph idx="1"/>
          </p:nvPr>
        </p:nvSpPr>
        <p:spPr>
          <a:xfrm>
            <a:off x="654757" y="2348089"/>
            <a:ext cx="10701866" cy="3996266"/>
          </a:xfrm>
        </p:spPr>
        <p:txBody>
          <a:bodyPr rtlCol="0">
            <a:normAutofit/>
          </a:bodyPr>
          <a:lstStyle/>
          <a:p>
            <a:pPr marL="0" indent="0" rtl="0">
              <a:buNone/>
            </a:pPr>
            <a:r>
              <a:rPr lang="ja-JP" altLang="en-US" sz="2400" dirty="0">
                <a:latin typeface="ＭＳ Ｐゴシック" panose="020B0600070205080204" pitchFamily="50" charset="-128"/>
                <a:ea typeface="ＭＳ Ｐゴシック" panose="020B0600070205080204" pitchFamily="50" charset="-128"/>
              </a:rPr>
              <a:t>　　■　参加者全員に自発的に議論に参加していただきます。また、自社で実践</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en-US" altLang="ja-JP" sz="2400"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れている監査方法の紹介や資料の提供等を可能な範囲でお願いすることが</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en-US" altLang="ja-JP" sz="2400"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あります。月</a:t>
            </a:r>
            <a:r>
              <a:rPr lang="en-US" altLang="ja-JP" sz="2400" dirty="0">
                <a:latin typeface="ＭＳ Ｐゴシック" panose="020B0600070205080204" pitchFamily="50" charset="-128"/>
                <a:ea typeface="ＭＳ Ｐゴシック" panose="020B0600070205080204" pitchFamily="50" charset="-128"/>
              </a:rPr>
              <a:t>1</a:t>
            </a:r>
            <a:r>
              <a:rPr lang="ja-JP" altLang="en-US" sz="2400" dirty="0">
                <a:latin typeface="ＭＳ Ｐゴシック" panose="020B0600070205080204" pitchFamily="50" charset="-128"/>
                <a:ea typeface="ＭＳ Ｐゴシック" panose="020B0600070205080204" pitchFamily="50" charset="-128"/>
              </a:rPr>
              <a:t>回の研究会会合にできるだけご参加いただくことを原則とし</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en-US" altLang="ja-JP" sz="2400"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ますが、会社業務等やむを得ない事情も運営上考慮してまいります。</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　活動期間中は会合にできるだけご参加いただくとともに、事前準備や</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限られた期間内で検討結果の取りまとめ等の作業負担も発生しますので、 </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en-US" altLang="ja-JP" sz="2400"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ご了解下さい。</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r>
              <a:rPr lang="ja-JP" altLang="en-US" sz="2400" dirty="0">
                <a:latin typeface="ＭＳ Ｐゴシック" panose="020B0600070205080204" pitchFamily="50" charset="-128"/>
                <a:ea typeface="ＭＳ Ｐゴシック" panose="020B0600070205080204" pitchFamily="50" charset="-128"/>
              </a:rPr>
              <a:t>　　■　原則として期（第</a:t>
            </a:r>
            <a:r>
              <a:rPr lang="en-US" altLang="ja-JP" sz="2400" dirty="0">
                <a:latin typeface="ＭＳ Ｐゴシック" panose="020B0600070205080204" pitchFamily="50" charset="-128"/>
                <a:ea typeface="ＭＳ Ｐゴシック" panose="020B0600070205080204" pitchFamily="50" charset="-128"/>
              </a:rPr>
              <a:t>50</a:t>
            </a:r>
            <a:r>
              <a:rPr lang="ja-JP" altLang="en-US" sz="2400" dirty="0">
                <a:latin typeface="ＭＳ Ｐゴシック" panose="020B0600070205080204" pitchFamily="50" charset="-128"/>
                <a:ea typeface="ＭＳ Ｐゴシック" panose="020B0600070205080204" pitchFamily="50" charset="-128"/>
              </a:rPr>
              <a:t>期）の途中からのご登録・ご参加はできません。</a:t>
            </a:r>
            <a:endParaRPr lang="en-US" altLang="ja-JP" sz="2400" dirty="0">
              <a:latin typeface="ＭＳ Ｐゴシック" panose="020B0600070205080204" pitchFamily="50" charset="-128"/>
              <a:ea typeface="ＭＳ Ｐゴシック" panose="020B0600070205080204" pitchFamily="50" charset="-128"/>
            </a:endParaRPr>
          </a:p>
          <a:p>
            <a:pPr marL="0" indent="0" rtl="0">
              <a:buNone/>
            </a:pPr>
            <a:endParaRPr lang="en-US" altLang="ja-JP" sz="24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87535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ブレーンストーミングのプレゼンテーション">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482_TF03460637.potx" id="{8F3B156D-932A-4C4F-B19B-13DA9C7AB513}" vid="{CAF0C7A8-6467-402F-B5CC-E460ADA54AE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ビジネス ブレーンストーミングのプレゼンテーション</Template>
  <TotalTime>196</TotalTime>
  <Words>1418</Words>
  <Application>Microsoft Office PowerPoint</Application>
  <PresentationFormat>ワイド画面</PresentationFormat>
  <Paragraphs>128</Paragraphs>
  <Slides>11</Slides>
  <Notes>11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Meiryo UI</vt:lpstr>
      <vt:lpstr>ＭＳ Ｐゴシック</vt:lpstr>
      <vt:lpstr>ＭＳ 明朝</vt:lpstr>
      <vt:lpstr>Palatino Linotype</vt:lpstr>
      <vt:lpstr>Wingdings 2</vt:lpstr>
      <vt:lpstr>ブレーンストーミングのプレゼンテーション</vt:lpstr>
      <vt:lpstr>第50期（2022.9.1～） 「監査役スタッフ研究会（本部）」　活動要領</vt:lpstr>
      <vt:lpstr>内容</vt:lpstr>
      <vt:lpstr>１．活動期間および開催方法</vt:lpstr>
      <vt:lpstr>２．活動方針および研究テーマ（１/２）</vt:lpstr>
      <vt:lpstr>２．活動方針および研究テーマ（２/２）</vt:lpstr>
      <vt:lpstr>３．検討の進め方（１/３）</vt:lpstr>
      <vt:lpstr>３．検討の進め方（2/３）</vt:lpstr>
      <vt:lpstr>３．検討の進め方（３/３）</vt:lpstr>
      <vt:lpstr>４．ご参加に当たって</vt:lpstr>
      <vt:lpstr>５．費用等</vt:lpstr>
      <vt:lpstr>６．各回のご案内方法および年間開催予定</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第50期（2022.9.1～） 「監査役スタッフ研究会（本部）」　活動要領</dc:title>
  <dc:creator>上遠野 恭啓</dc:creator>
  <cp:lastModifiedBy>上遠野 恭啓</cp:lastModifiedBy>
  <cp:revision>22</cp:revision>
  <dcterms:created xsi:type="dcterms:W3CDTF">2022-06-29T23:07:52Z</dcterms:created>
  <dcterms:modified xsi:type="dcterms:W3CDTF">2022-07-26T03:49:02Z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